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57" r:id="rId4"/>
    <p:sldId id="260" r:id="rId5"/>
    <p:sldId id="262" r:id="rId6"/>
    <p:sldId id="268" r:id="rId7"/>
    <p:sldId id="273" r:id="rId8"/>
    <p:sldId id="277" r:id="rId9"/>
    <p:sldId id="278" r:id="rId10"/>
    <p:sldId id="279" r:id="rId11"/>
    <p:sldId id="280" r:id="rId12"/>
    <p:sldId id="281" r:id="rId13"/>
    <p:sldId id="282" r:id="rId14"/>
  </p:sldIdLst>
  <p:sldSz cx="9906000" cy="6858000" type="A4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B Garamond Medium" panose="020B0604020202020204" charset="0"/>
      <p:regular r:id="rId20"/>
      <p:bold r:id="rId21"/>
      <p:italic r:id="rId22"/>
      <p:boldItalic r:id="rId23"/>
    </p:embeddedFont>
    <p:embeddedFont>
      <p:font typeface="Merriweather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ile8DIZmLO38vu120k/MKthvU4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430E9-3988-9115-587A-44E1A9FAA6AD}" v="3" dt="2021-01-20T08:54:48.409"/>
  </p1510:revLst>
</p1510:revInfo>
</file>

<file path=ppt/tableStyles.xml><?xml version="1.0" encoding="utf-8"?>
<a:tblStyleLst xmlns:a="http://schemas.openxmlformats.org/drawingml/2006/main" def="{90873C15-A1BB-4558-9593-3C5BD84F6018}">
  <a:tblStyle styleId="{90873C15-A1BB-4558-9593-3C5BD84F60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Polard" userId="S::apolard@pnpe.be::bbeed8cd-65d7-4247-b57d-688c2097d659" providerId="AD" clId="Web-{332430E9-3988-9115-587A-44E1A9FAA6AD}"/>
    <pc:docChg chg="modSld">
      <pc:chgData name="Audrey Polard" userId="S::apolard@pnpe.be::bbeed8cd-65d7-4247-b57d-688c2097d659" providerId="AD" clId="Web-{332430E9-3988-9115-587A-44E1A9FAA6AD}" dt="2021-01-20T08:54:48.409" v="2"/>
      <pc:docMkLst>
        <pc:docMk/>
      </pc:docMkLst>
      <pc:sldChg chg="addSp delSp modSp delAnim">
        <pc:chgData name="Audrey Polard" userId="S::apolard@pnpe.be::bbeed8cd-65d7-4247-b57d-688c2097d659" providerId="AD" clId="Web-{332430E9-3988-9115-587A-44E1A9FAA6AD}" dt="2021-01-20T08:54:48.409" v="2"/>
        <pc:sldMkLst>
          <pc:docMk/>
          <pc:sldMk cId="3249162593" sldId="275"/>
        </pc:sldMkLst>
        <pc:spChg chg="add mod">
          <ac:chgData name="Audrey Polard" userId="S::apolard@pnpe.be::bbeed8cd-65d7-4247-b57d-688c2097d659" providerId="AD" clId="Web-{332430E9-3988-9115-587A-44E1A9FAA6AD}" dt="2021-01-20T08:54:48.409" v="2"/>
          <ac:spMkLst>
            <pc:docMk/>
            <pc:sldMk cId="3249162593" sldId="275"/>
            <ac:spMk id="2" creationId="{48907BC5-8D49-44C2-908C-38F8866260F8}"/>
          </ac:spMkLst>
        </pc:spChg>
        <pc:picChg chg="del">
          <ac:chgData name="Audrey Polard" userId="S::apolard@pnpe.be::bbeed8cd-65d7-4247-b57d-688c2097d659" providerId="AD" clId="Web-{332430E9-3988-9115-587A-44E1A9FAA6AD}" dt="2021-01-20T08:54:46.799" v="0"/>
          <ac:picMkLst>
            <pc:docMk/>
            <pc:sldMk cId="3249162593" sldId="275"/>
            <ac:picMk id="7" creationId="{1EE951FD-C765-43EB-AB17-BB220FC593C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8BC59-4F78-4945-8F3E-7E1309AD6A9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AA283-9417-4A24-BC94-64E194946C24}">
      <dgm:prSet phldrT="[Texte]"/>
      <dgm:spPr/>
      <dgm:t>
        <a:bodyPr/>
        <a:lstStyle/>
        <a:p>
          <a:r>
            <a:rPr lang="fr-BE" dirty="0">
              <a:solidFill>
                <a:srgbClr val="C00000"/>
              </a:solidFill>
            </a:rPr>
            <a:t>2018</a:t>
          </a:r>
          <a:endParaRPr lang="en-US" dirty="0">
            <a:solidFill>
              <a:srgbClr val="C00000"/>
            </a:solidFill>
          </a:endParaRPr>
        </a:p>
      </dgm:t>
    </dgm:pt>
    <dgm:pt modelId="{F35A3638-FD2E-4CB2-9C11-2A92AEFA51BD}" type="parTrans" cxnId="{45632245-EF50-49BA-8569-299D70B0EA69}">
      <dgm:prSet/>
      <dgm:spPr/>
      <dgm:t>
        <a:bodyPr/>
        <a:lstStyle/>
        <a:p>
          <a:endParaRPr lang="en-US"/>
        </a:p>
      </dgm:t>
    </dgm:pt>
    <dgm:pt modelId="{31C654F7-25E6-4ADD-86D5-A62D78F07829}" type="sibTrans" cxnId="{45632245-EF50-49BA-8569-299D70B0EA69}">
      <dgm:prSet/>
      <dgm:spPr/>
      <dgm:t>
        <a:bodyPr/>
        <a:lstStyle/>
        <a:p>
          <a:endParaRPr lang="en-US"/>
        </a:p>
      </dgm:t>
    </dgm:pt>
    <dgm:pt modelId="{65FDEDFD-6B93-4F6D-BAA1-6D3F921A4C77}">
      <dgm:prSet phldrT="[Texte]"/>
      <dgm:spPr/>
      <dgm:t>
        <a:bodyPr/>
        <a:lstStyle/>
        <a:p>
          <a:r>
            <a:rPr lang="fr-BE" dirty="0"/>
            <a:t>4 éleveurs développent la Belle d’Ardenne en réaction à la situation du secteur</a:t>
          </a:r>
          <a:endParaRPr lang="en-US" dirty="0"/>
        </a:p>
      </dgm:t>
    </dgm:pt>
    <dgm:pt modelId="{13CEC555-D407-45A6-98D6-737B25D6BF84}" type="parTrans" cxnId="{5EDC2A3A-A478-4E4B-BA25-72A041A2FD75}">
      <dgm:prSet/>
      <dgm:spPr/>
      <dgm:t>
        <a:bodyPr/>
        <a:lstStyle/>
        <a:p>
          <a:endParaRPr lang="en-US"/>
        </a:p>
      </dgm:t>
    </dgm:pt>
    <dgm:pt modelId="{D51978F7-DD2F-4A86-AF96-85344333E258}" type="sibTrans" cxnId="{5EDC2A3A-A478-4E4B-BA25-72A041A2FD75}">
      <dgm:prSet/>
      <dgm:spPr/>
      <dgm:t>
        <a:bodyPr/>
        <a:lstStyle/>
        <a:p>
          <a:endParaRPr lang="en-US"/>
        </a:p>
      </dgm:t>
    </dgm:pt>
    <dgm:pt modelId="{252030AA-3740-4C04-B3A2-4DAFFF4AA058}">
      <dgm:prSet phldrT="[Texte]"/>
      <dgm:spPr/>
      <dgm:t>
        <a:bodyPr/>
        <a:lstStyle/>
        <a:p>
          <a:r>
            <a:rPr lang="fr-BE" dirty="0"/>
            <a:t>Rencontre avec des spécialistes du marketing et de la grande distribution lors d’une table ronde à Libramont</a:t>
          </a:r>
          <a:endParaRPr lang="en-US" dirty="0"/>
        </a:p>
      </dgm:t>
    </dgm:pt>
    <dgm:pt modelId="{321BD317-B6EE-4431-8C7F-7D03DC0EE822}" type="parTrans" cxnId="{2E954160-20D1-4C42-9098-FB54058A29E5}">
      <dgm:prSet/>
      <dgm:spPr/>
      <dgm:t>
        <a:bodyPr/>
        <a:lstStyle/>
        <a:p>
          <a:endParaRPr lang="en-US"/>
        </a:p>
      </dgm:t>
    </dgm:pt>
    <dgm:pt modelId="{7A0DBB8E-C48A-42E2-9569-D595F7B8AFA3}" type="sibTrans" cxnId="{2E954160-20D1-4C42-9098-FB54058A29E5}">
      <dgm:prSet/>
      <dgm:spPr/>
      <dgm:t>
        <a:bodyPr/>
        <a:lstStyle/>
        <a:p>
          <a:endParaRPr lang="en-US"/>
        </a:p>
      </dgm:t>
    </dgm:pt>
    <dgm:pt modelId="{4052BE4D-29F4-466F-B2C0-39B44AC17523}">
      <dgm:prSet phldrT="[Texte]"/>
      <dgm:spPr>
        <a:ln>
          <a:noFill/>
        </a:ln>
      </dgm:spPr>
      <dgm:t>
        <a:bodyPr/>
        <a:lstStyle/>
        <a:p>
          <a:r>
            <a:rPr lang="fr-BE" dirty="0"/>
            <a:t>Réflexion sur la création d’une marque</a:t>
          </a:r>
          <a:endParaRPr lang="en-US" dirty="0"/>
        </a:p>
      </dgm:t>
    </dgm:pt>
    <dgm:pt modelId="{B1E2CE7C-C1D3-4281-9B3A-ABBE52623734}" type="parTrans" cxnId="{54DFBDA3-0BC0-4020-B05C-44A56471CC6C}">
      <dgm:prSet/>
      <dgm:spPr/>
      <dgm:t>
        <a:bodyPr/>
        <a:lstStyle/>
        <a:p>
          <a:endParaRPr lang="en-US"/>
        </a:p>
      </dgm:t>
    </dgm:pt>
    <dgm:pt modelId="{D9FA185E-423D-4B39-83B5-5831351CBE09}" type="sibTrans" cxnId="{54DFBDA3-0BC0-4020-B05C-44A56471CC6C}">
      <dgm:prSet/>
      <dgm:spPr/>
      <dgm:t>
        <a:bodyPr/>
        <a:lstStyle/>
        <a:p>
          <a:endParaRPr lang="en-US"/>
        </a:p>
      </dgm:t>
    </dgm:pt>
    <dgm:pt modelId="{35D1BB77-6A80-4009-9963-0E9F0C888017}" type="pres">
      <dgm:prSet presAssocID="{C788BC59-4F78-4945-8F3E-7E1309AD6A9E}" presName="vert0" presStyleCnt="0">
        <dgm:presLayoutVars>
          <dgm:dir/>
          <dgm:animOne val="branch"/>
          <dgm:animLvl val="lvl"/>
        </dgm:presLayoutVars>
      </dgm:prSet>
      <dgm:spPr/>
    </dgm:pt>
    <dgm:pt modelId="{68007112-9756-4BE9-9BD3-385A3D950599}" type="pres">
      <dgm:prSet presAssocID="{BF8AA283-9417-4A24-BC94-64E194946C24}" presName="thickLine" presStyleLbl="alignNode1" presStyleIdx="0" presStyleCnt="1"/>
      <dgm:spPr>
        <a:ln>
          <a:solidFill>
            <a:srgbClr val="CC3300"/>
          </a:solidFill>
        </a:ln>
      </dgm:spPr>
    </dgm:pt>
    <dgm:pt modelId="{21EB5B08-0120-419C-8877-19E02D269F4C}" type="pres">
      <dgm:prSet presAssocID="{BF8AA283-9417-4A24-BC94-64E194946C24}" presName="horz1" presStyleCnt="0"/>
      <dgm:spPr/>
    </dgm:pt>
    <dgm:pt modelId="{4FAD6FC5-06FF-4005-A318-9A62C3CB0895}" type="pres">
      <dgm:prSet presAssocID="{BF8AA283-9417-4A24-BC94-64E194946C24}" presName="tx1" presStyleLbl="revTx" presStyleIdx="0" presStyleCnt="4"/>
      <dgm:spPr/>
    </dgm:pt>
    <dgm:pt modelId="{71B78597-7D0D-4DB0-827B-C8A22D522F73}" type="pres">
      <dgm:prSet presAssocID="{BF8AA283-9417-4A24-BC94-64E194946C24}" presName="vert1" presStyleCnt="0"/>
      <dgm:spPr/>
    </dgm:pt>
    <dgm:pt modelId="{DD921491-0150-4964-8017-B2CFB011E7AE}" type="pres">
      <dgm:prSet presAssocID="{65FDEDFD-6B93-4F6D-BAA1-6D3F921A4C77}" presName="vertSpace2a" presStyleCnt="0"/>
      <dgm:spPr/>
    </dgm:pt>
    <dgm:pt modelId="{388D8ACE-6AF4-4452-8F2D-0CBB475DF441}" type="pres">
      <dgm:prSet presAssocID="{65FDEDFD-6B93-4F6D-BAA1-6D3F921A4C77}" presName="horz2" presStyleCnt="0"/>
      <dgm:spPr/>
    </dgm:pt>
    <dgm:pt modelId="{B8D7188B-713D-4B1F-892F-72E50A09B896}" type="pres">
      <dgm:prSet presAssocID="{65FDEDFD-6B93-4F6D-BAA1-6D3F921A4C77}" presName="horzSpace2" presStyleCnt="0"/>
      <dgm:spPr/>
    </dgm:pt>
    <dgm:pt modelId="{B53E8942-49C0-42B8-AA99-EBA68F34F093}" type="pres">
      <dgm:prSet presAssocID="{65FDEDFD-6B93-4F6D-BAA1-6D3F921A4C77}" presName="tx2" presStyleLbl="revTx" presStyleIdx="1" presStyleCnt="4"/>
      <dgm:spPr/>
    </dgm:pt>
    <dgm:pt modelId="{0162C13F-7BBB-4403-BA4F-CA2A4C462682}" type="pres">
      <dgm:prSet presAssocID="{65FDEDFD-6B93-4F6D-BAA1-6D3F921A4C77}" presName="vert2" presStyleCnt="0"/>
      <dgm:spPr/>
    </dgm:pt>
    <dgm:pt modelId="{F2CFCCE5-2406-49AC-9989-05AFDA9624D1}" type="pres">
      <dgm:prSet presAssocID="{65FDEDFD-6B93-4F6D-BAA1-6D3F921A4C77}" presName="thinLine2b" presStyleLbl="callout" presStyleIdx="0" presStyleCnt="3"/>
      <dgm:spPr>
        <a:ln>
          <a:solidFill>
            <a:srgbClr val="C00000"/>
          </a:solidFill>
        </a:ln>
      </dgm:spPr>
    </dgm:pt>
    <dgm:pt modelId="{2FB19930-983B-439C-9518-B53AD5DAA373}" type="pres">
      <dgm:prSet presAssocID="{65FDEDFD-6B93-4F6D-BAA1-6D3F921A4C77}" presName="vertSpace2b" presStyleCnt="0"/>
      <dgm:spPr/>
    </dgm:pt>
    <dgm:pt modelId="{62BD1E20-1BF9-4C33-9754-C8EA40FE5133}" type="pres">
      <dgm:prSet presAssocID="{252030AA-3740-4C04-B3A2-4DAFFF4AA058}" presName="horz2" presStyleCnt="0"/>
      <dgm:spPr/>
    </dgm:pt>
    <dgm:pt modelId="{451DB435-9128-4CBD-886B-24045ADDC9D1}" type="pres">
      <dgm:prSet presAssocID="{252030AA-3740-4C04-B3A2-4DAFFF4AA058}" presName="horzSpace2" presStyleCnt="0"/>
      <dgm:spPr/>
    </dgm:pt>
    <dgm:pt modelId="{440F414F-DB3A-4F22-91F1-309C93E79834}" type="pres">
      <dgm:prSet presAssocID="{252030AA-3740-4C04-B3A2-4DAFFF4AA058}" presName="tx2" presStyleLbl="revTx" presStyleIdx="2" presStyleCnt="4"/>
      <dgm:spPr/>
    </dgm:pt>
    <dgm:pt modelId="{9BB47E4A-6068-47CC-A3BA-805E7EB3BA2E}" type="pres">
      <dgm:prSet presAssocID="{252030AA-3740-4C04-B3A2-4DAFFF4AA058}" presName="vert2" presStyleCnt="0"/>
      <dgm:spPr/>
    </dgm:pt>
    <dgm:pt modelId="{D25A4505-2F9D-4EDE-974B-D22D731A6944}" type="pres">
      <dgm:prSet presAssocID="{252030AA-3740-4C04-B3A2-4DAFFF4AA058}" presName="thinLine2b" presStyleLbl="callout" presStyleIdx="1" presStyleCnt="3"/>
      <dgm:spPr>
        <a:ln>
          <a:solidFill>
            <a:srgbClr val="C00000"/>
          </a:solidFill>
        </a:ln>
      </dgm:spPr>
    </dgm:pt>
    <dgm:pt modelId="{D8A14C16-41EF-4C33-95BD-AABBEA6041F2}" type="pres">
      <dgm:prSet presAssocID="{252030AA-3740-4C04-B3A2-4DAFFF4AA058}" presName="vertSpace2b" presStyleCnt="0"/>
      <dgm:spPr/>
    </dgm:pt>
    <dgm:pt modelId="{01608E54-5273-48A1-9D7A-EE57066B9EAF}" type="pres">
      <dgm:prSet presAssocID="{4052BE4D-29F4-466F-B2C0-39B44AC17523}" presName="horz2" presStyleCnt="0"/>
      <dgm:spPr/>
    </dgm:pt>
    <dgm:pt modelId="{9967553F-16B3-44D2-8FF7-C3DCE2CE7833}" type="pres">
      <dgm:prSet presAssocID="{4052BE4D-29F4-466F-B2C0-39B44AC17523}" presName="horzSpace2" presStyleCnt="0"/>
      <dgm:spPr/>
    </dgm:pt>
    <dgm:pt modelId="{65D1977E-0153-4D9C-8CA3-1DFACDA80538}" type="pres">
      <dgm:prSet presAssocID="{4052BE4D-29F4-466F-B2C0-39B44AC17523}" presName="tx2" presStyleLbl="revTx" presStyleIdx="3" presStyleCnt="4"/>
      <dgm:spPr/>
    </dgm:pt>
    <dgm:pt modelId="{58683479-CB69-4B09-9421-8D1C23B6A410}" type="pres">
      <dgm:prSet presAssocID="{4052BE4D-29F4-466F-B2C0-39B44AC17523}" presName="vert2" presStyleCnt="0"/>
      <dgm:spPr/>
    </dgm:pt>
    <dgm:pt modelId="{A5E63F64-AED0-4672-9F9C-99AEB7BA1DE7}" type="pres">
      <dgm:prSet presAssocID="{4052BE4D-29F4-466F-B2C0-39B44AC17523}" presName="thinLine2b" presStyleLbl="callout" presStyleIdx="2" presStyleCnt="3"/>
      <dgm:spPr>
        <a:ln>
          <a:solidFill>
            <a:srgbClr val="CC3300"/>
          </a:solidFill>
        </a:ln>
      </dgm:spPr>
    </dgm:pt>
    <dgm:pt modelId="{496C627D-6EAB-4912-AE4B-065F32475A93}" type="pres">
      <dgm:prSet presAssocID="{4052BE4D-29F4-466F-B2C0-39B44AC17523}" presName="vertSpace2b" presStyleCnt="0"/>
      <dgm:spPr/>
    </dgm:pt>
  </dgm:ptLst>
  <dgm:cxnLst>
    <dgm:cxn modelId="{6690FE12-C08D-4517-87E2-23F54A3B7C26}" type="presOf" srcId="{BF8AA283-9417-4A24-BC94-64E194946C24}" destId="{4FAD6FC5-06FF-4005-A318-9A62C3CB0895}" srcOrd="0" destOrd="0" presId="urn:microsoft.com/office/officeart/2008/layout/LinedList"/>
    <dgm:cxn modelId="{D7C14120-CDFC-4397-A67A-079A7117403E}" type="presOf" srcId="{65FDEDFD-6B93-4F6D-BAA1-6D3F921A4C77}" destId="{B53E8942-49C0-42B8-AA99-EBA68F34F093}" srcOrd="0" destOrd="0" presId="urn:microsoft.com/office/officeart/2008/layout/LinedList"/>
    <dgm:cxn modelId="{5EDC2A3A-A478-4E4B-BA25-72A041A2FD75}" srcId="{BF8AA283-9417-4A24-BC94-64E194946C24}" destId="{65FDEDFD-6B93-4F6D-BAA1-6D3F921A4C77}" srcOrd="0" destOrd="0" parTransId="{13CEC555-D407-45A6-98D6-737B25D6BF84}" sibTransId="{D51978F7-DD2F-4A86-AF96-85344333E258}"/>
    <dgm:cxn modelId="{2E954160-20D1-4C42-9098-FB54058A29E5}" srcId="{BF8AA283-9417-4A24-BC94-64E194946C24}" destId="{252030AA-3740-4C04-B3A2-4DAFFF4AA058}" srcOrd="1" destOrd="0" parTransId="{321BD317-B6EE-4431-8C7F-7D03DC0EE822}" sibTransId="{7A0DBB8E-C48A-42E2-9569-D595F7B8AFA3}"/>
    <dgm:cxn modelId="{45632245-EF50-49BA-8569-299D70B0EA69}" srcId="{C788BC59-4F78-4945-8F3E-7E1309AD6A9E}" destId="{BF8AA283-9417-4A24-BC94-64E194946C24}" srcOrd="0" destOrd="0" parTransId="{F35A3638-FD2E-4CB2-9C11-2A92AEFA51BD}" sibTransId="{31C654F7-25E6-4ADD-86D5-A62D78F07829}"/>
    <dgm:cxn modelId="{39D09B46-9CAE-4E5F-84F8-8F31E3F971BE}" type="presOf" srcId="{252030AA-3740-4C04-B3A2-4DAFFF4AA058}" destId="{440F414F-DB3A-4F22-91F1-309C93E79834}" srcOrd="0" destOrd="0" presId="urn:microsoft.com/office/officeart/2008/layout/LinedList"/>
    <dgm:cxn modelId="{5198D459-5889-43B9-B7E3-847A36BE37AC}" type="presOf" srcId="{4052BE4D-29F4-466F-B2C0-39B44AC17523}" destId="{65D1977E-0153-4D9C-8CA3-1DFACDA80538}" srcOrd="0" destOrd="0" presId="urn:microsoft.com/office/officeart/2008/layout/LinedList"/>
    <dgm:cxn modelId="{54DFBDA3-0BC0-4020-B05C-44A56471CC6C}" srcId="{BF8AA283-9417-4A24-BC94-64E194946C24}" destId="{4052BE4D-29F4-466F-B2C0-39B44AC17523}" srcOrd="2" destOrd="0" parTransId="{B1E2CE7C-C1D3-4281-9B3A-ABBE52623734}" sibTransId="{D9FA185E-423D-4B39-83B5-5831351CBE09}"/>
    <dgm:cxn modelId="{C93DF2F1-5675-44FD-9ED9-E2DEC3A05DC2}" type="presOf" srcId="{C788BC59-4F78-4945-8F3E-7E1309AD6A9E}" destId="{35D1BB77-6A80-4009-9963-0E9F0C888017}" srcOrd="0" destOrd="0" presId="urn:microsoft.com/office/officeart/2008/layout/LinedList"/>
    <dgm:cxn modelId="{D7A9721A-D5A7-44DC-BC98-8457F1F07E55}" type="presParOf" srcId="{35D1BB77-6A80-4009-9963-0E9F0C888017}" destId="{68007112-9756-4BE9-9BD3-385A3D950599}" srcOrd="0" destOrd="0" presId="urn:microsoft.com/office/officeart/2008/layout/LinedList"/>
    <dgm:cxn modelId="{54CACB0E-1619-4D3D-BAF6-3BCFD3F9638A}" type="presParOf" srcId="{35D1BB77-6A80-4009-9963-0E9F0C888017}" destId="{21EB5B08-0120-419C-8877-19E02D269F4C}" srcOrd="1" destOrd="0" presId="urn:microsoft.com/office/officeart/2008/layout/LinedList"/>
    <dgm:cxn modelId="{81700204-91A8-4EC6-802B-65BA7BB8569B}" type="presParOf" srcId="{21EB5B08-0120-419C-8877-19E02D269F4C}" destId="{4FAD6FC5-06FF-4005-A318-9A62C3CB0895}" srcOrd="0" destOrd="0" presId="urn:microsoft.com/office/officeart/2008/layout/LinedList"/>
    <dgm:cxn modelId="{6048AC71-AC2D-4027-92D5-130CC71C242A}" type="presParOf" srcId="{21EB5B08-0120-419C-8877-19E02D269F4C}" destId="{71B78597-7D0D-4DB0-827B-C8A22D522F73}" srcOrd="1" destOrd="0" presId="urn:microsoft.com/office/officeart/2008/layout/LinedList"/>
    <dgm:cxn modelId="{AB0C90E8-B1FD-4558-A778-42142E17C761}" type="presParOf" srcId="{71B78597-7D0D-4DB0-827B-C8A22D522F73}" destId="{DD921491-0150-4964-8017-B2CFB011E7AE}" srcOrd="0" destOrd="0" presId="urn:microsoft.com/office/officeart/2008/layout/LinedList"/>
    <dgm:cxn modelId="{C2747AED-81BF-4D50-9AB5-D7B7845B673F}" type="presParOf" srcId="{71B78597-7D0D-4DB0-827B-C8A22D522F73}" destId="{388D8ACE-6AF4-4452-8F2D-0CBB475DF441}" srcOrd="1" destOrd="0" presId="urn:microsoft.com/office/officeart/2008/layout/LinedList"/>
    <dgm:cxn modelId="{C2CAAD85-6B06-4E21-AC43-967F234322FC}" type="presParOf" srcId="{388D8ACE-6AF4-4452-8F2D-0CBB475DF441}" destId="{B8D7188B-713D-4B1F-892F-72E50A09B896}" srcOrd="0" destOrd="0" presId="urn:microsoft.com/office/officeart/2008/layout/LinedList"/>
    <dgm:cxn modelId="{6FD0AF4E-7E88-417E-A727-FCE87FEB02D2}" type="presParOf" srcId="{388D8ACE-6AF4-4452-8F2D-0CBB475DF441}" destId="{B53E8942-49C0-42B8-AA99-EBA68F34F093}" srcOrd="1" destOrd="0" presId="urn:microsoft.com/office/officeart/2008/layout/LinedList"/>
    <dgm:cxn modelId="{AD89627B-8F66-47F0-BD2A-E4FDC2B2F569}" type="presParOf" srcId="{388D8ACE-6AF4-4452-8F2D-0CBB475DF441}" destId="{0162C13F-7BBB-4403-BA4F-CA2A4C462682}" srcOrd="2" destOrd="0" presId="urn:microsoft.com/office/officeart/2008/layout/LinedList"/>
    <dgm:cxn modelId="{D2BCE4C5-CBCE-4804-AFB7-1FDD19EA15C9}" type="presParOf" srcId="{71B78597-7D0D-4DB0-827B-C8A22D522F73}" destId="{F2CFCCE5-2406-49AC-9989-05AFDA9624D1}" srcOrd="2" destOrd="0" presId="urn:microsoft.com/office/officeart/2008/layout/LinedList"/>
    <dgm:cxn modelId="{C842E0F7-B333-4B05-8CCD-81495CF6A308}" type="presParOf" srcId="{71B78597-7D0D-4DB0-827B-C8A22D522F73}" destId="{2FB19930-983B-439C-9518-B53AD5DAA373}" srcOrd="3" destOrd="0" presId="urn:microsoft.com/office/officeart/2008/layout/LinedList"/>
    <dgm:cxn modelId="{8C9BAAC3-871E-477F-916D-88F858FBAF79}" type="presParOf" srcId="{71B78597-7D0D-4DB0-827B-C8A22D522F73}" destId="{62BD1E20-1BF9-4C33-9754-C8EA40FE5133}" srcOrd="4" destOrd="0" presId="urn:microsoft.com/office/officeart/2008/layout/LinedList"/>
    <dgm:cxn modelId="{9DD41D4C-0815-4A1C-A652-4D0C157CC0C2}" type="presParOf" srcId="{62BD1E20-1BF9-4C33-9754-C8EA40FE5133}" destId="{451DB435-9128-4CBD-886B-24045ADDC9D1}" srcOrd="0" destOrd="0" presId="urn:microsoft.com/office/officeart/2008/layout/LinedList"/>
    <dgm:cxn modelId="{73B670AC-AFB2-40A8-90AD-DDC9F8ABD6D8}" type="presParOf" srcId="{62BD1E20-1BF9-4C33-9754-C8EA40FE5133}" destId="{440F414F-DB3A-4F22-91F1-309C93E79834}" srcOrd="1" destOrd="0" presId="urn:microsoft.com/office/officeart/2008/layout/LinedList"/>
    <dgm:cxn modelId="{1163AFD6-231C-467C-83FE-D6208A9C7025}" type="presParOf" srcId="{62BD1E20-1BF9-4C33-9754-C8EA40FE5133}" destId="{9BB47E4A-6068-47CC-A3BA-805E7EB3BA2E}" srcOrd="2" destOrd="0" presId="urn:microsoft.com/office/officeart/2008/layout/LinedList"/>
    <dgm:cxn modelId="{63F404AA-B9B7-4E91-B3AE-27F686EF4E3D}" type="presParOf" srcId="{71B78597-7D0D-4DB0-827B-C8A22D522F73}" destId="{D25A4505-2F9D-4EDE-974B-D22D731A6944}" srcOrd="5" destOrd="0" presId="urn:microsoft.com/office/officeart/2008/layout/LinedList"/>
    <dgm:cxn modelId="{5C261148-3283-4648-B87A-F037C665ED87}" type="presParOf" srcId="{71B78597-7D0D-4DB0-827B-C8A22D522F73}" destId="{D8A14C16-41EF-4C33-95BD-AABBEA6041F2}" srcOrd="6" destOrd="0" presId="urn:microsoft.com/office/officeart/2008/layout/LinedList"/>
    <dgm:cxn modelId="{3F19C503-3B15-4B6C-B64C-73A3EE78A5E5}" type="presParOf" srcId="{71B78597-7D0D-4DB0-827B-C8A22D522F73}" destId="{01608E54-5273-48A1-9D7A-EE57066B9EAF}" srcOrd="7" destOrd="0" presId="urn:microsoft.com/office/officeart/2008/layout/LinedList"/>
    <dgm:cxn modelId="{344D035F-7160-43F8-A40F-0ED70F0423B2}" type="presParOf" srcId="{01608E54-5273-48A1-9D7A-EE57066B9EAF}" destId="{9967553F-16B3-44D2-8FF7-C3DCE2CE7833}" srcOrd="0" destOrd="0" presId="urn:microsoft.com/office/officeart/2008/layout/LinedList"/>
    <dgm:cxn modelId="{C6FFDC2A-8A21-486D-8103-4800A332BA71}" type="presParOf" srcId="{01608E54-5273-48A1-9D7A-EE57066B9EAF}" destId="{65D1977E-0153-4D9C-8CA3-1DFACDA80538}" srcOrd="1" destOrd="0" presId="urn:microsoft.com/office/officeart/2008/layout/LinedList"/>
    <dgm:cxn modelId="{FFEFC6A2-F98E-4807-A75B-28DB8E1E5494}" type="presParOf" srcId="{01608E54-5273-48A1-9D7A-EE57066B9EAF}" destId="{58683479-CB69-4B09-9421-8D1C23B6A410}" srcOrd="2" destOrd="0" presId="urn:microsoft.com/office/officeart/2008/layout/LinedList"/>
    <dgm:cxn modelId="{6ADA2C80-D02E-419B-93B1-E62E071D0AB6}" type="presParOf" srcId="{71B78597-7D0D-4DB0-827B-C8A22D522F73}" destId="{A5E63F64-AED0-4672-9F9C-99AEB7BA1DE7}" srcOrd="8" destOrd="0" presId="urn:microsoft.com/office/officeart/2008/layout/LinedList"/>
    <dgm:cxn modelId="{57C0CFF6-F281-4991-92D3-6763F76FA793}" type="presParOf" srcId="{71B78597-7D0D-4DB0-827B-C8A22D522F73}" destId="{496C627D-6EAB-4912-AE4B-065F32475A93}" srcOrd="9" destOrd="0" presId="urn:microsoft.com/office/officeart/2008/layout/LinedList"/>
  </dgm:cxnLst>
  <dgm:bg/>
  <dgm:whole>
    <a:ln>
      <a:solidFill>
        <a:srgbClr val="CC33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8BC59-4F78-4945-8F3E-7E1309AD6A9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AA283-9417-4A24-BC94-64E194946C24}">
      <dgm:prSet phldrT="[Texte]"/>
      <dgm:spPr/>
      <dgm:t>
        <a:bodyPr/>
        <a:lstStyle/>
        <a:p>
          <a:r>
            <a:rPr lang="fr-BE" dirty="0">
              <a:solidFill>
                <a:srgbClr val="C00000"/>
              </a:solidFill>
            </a:rPr>
            <a:t>2019</a:t>
          </a:r>
          <a:endParaRPr lang="en-US" dirty="0">
            <a:solidFill>
              <a:srgbClr val="C00000"/>
            </a:solidFill>
          </a:endParaRPr>
        </a:p>
      </dgm:t>
    </dgm:pt>
    <dgm:pt modelId="{F35A3638-FD2E-4CB2-9C11-2A92AEFA51BD}" type="parTrans" cxnId="{45632245-EF50-49BA-8569-299D70B0EA69}">
      <dgm:prSet/>
      <dgm:spPr/>
      <dgm:t>
        <a:bodyPr/>
        <a:lstStyle/>
        <a:p>
          <a:endParaRPr lang="en-US"/>
        </a:p>
      </dgm:t>
    </dgm:pt>
    <dgm:pt modelId="{31C654F7-25E6-4ADD-86D5-A62D78F07829}" type="sibTrans" cxnId="{45632245-EF50-49BA-8569-299D70B0EA69}">
      <dgm:prSet/>
      <dgm:spPr/>
      <dgm:t>
        <a:bodyPr/>
        <a:lstStyle/>
        <a:p>
          <a:endParaRPr lang="en-US"/>
        </a:p>
      </dgm:t>
    </dgm:pt>
    <dgm:pt modelId="{65FDEDFD-6B93-4F6D-BAA1-6D3F921A4C77}">
      <dgm:prSet phldrT="[Texte]"/>
      <dgm:spPr/>
      <dgm:t>
        <a:bodyPr/>
        <a:lstStyle/>
        <a:p>
          <a:r>
            <a:rPr lang="fr-BE" dirty="0"/>
            <a:t>Création de la marque Cornu</a:t>
          </a:r>
          <a:endParaRPr lang="en-US" dirty="0"/>
        </a:p>
      </dgm:t>
    </dgm:pt>
    <dgm:pt modelId="{13CEC555-D407-45A6-98D6-737B25D6BF84}" type="parTrans" cxnId="{5EDC2A3A-A478-4E4B-BA25-72A041A2FD75}">
      <dgm:prSet/>
      <dgm:spPr/>
      <dgm:t>
        <a:bodyPr/>
        <a:lstStyle/>
        <a:p>
          <a:endParaRPr lang="en-US"/>
        </a:p>
      </dgm:t>
    </dgm:pt>
    <dgm:pt modelId="{D51978F7-DD2F-4A86-AF96-85344333E258}" type="sibTrans" cxnId="{5EDC2A3A-A478-4E4B-BA25-72A041A2FD75}">
      <dgm:prSet/>
      <dgm:spPr/>
      <dgm:t>
        <a:bodyPr/>
        <a:lstStyle/>
        <a:p>
          <a:endParaRPr lang="en-US"/>
        </a:p>
      </dgm:t>
    </dgm:pt>
    <dgm:pt modelId="{252030AA-3740-4C04-B3A2-4DAFFF4AA058}">
      <dgm:prSet phldrT="[Texte]"/>
      <dgm:spPr/>
      <dgm:t>
        <a:bodyPr/>
        <a:lstStyle/>
        <a:p>
          <a:r>
            <a:rPr lang="fr-BE" dirty="0"/>
            <a:t>Lancement de la marque lors de la foire de Libramont</a:t>
          </a:r>
          <a:endParaRPr lang="en-US" dirty="0"/>
        </a:p>
      </dgm:t>
    </dgm:pt>
    <dgm:pt modelId="{321BD317-B6EE-4431-8C7F-7D03DC0EE822}" type="parTrans" cxnId="{2E954160-20D1-4C42-9098-FB54058A29E5}">
      <dgm:prSet/>
      <dgm:spPr/>
      <dgm:t>
        <a:bodyPr/>
        <a:lstStyle/>
        <a:p>
          <a:endParaRPr lang="en-US"/>
        </a:p>
      </dgm:t>
    </dgm:pt>
    <dgm:pt modelId="{7A0DBB8E-C48A-42E2-9569-D595F7B8AFA3}" type="sibTrans" cxnId="{2E954160-20D1-4C42-9098-FB54058A29E5}">
      <dgm:prSet/>
      <dgm:spPr/>
      <dgm:t>
        <a:bodyPr/>
        <a:lstStyle/>
        <a:p>
          <a:endParaRPr lang="en-US"/>
        </a:p>
      </dgm:t>
    </dgm:pt>
    <dgm:pt modelId="{4052BE4D-29F4-466F-B2C0-39B44AC17523}">
      <dgm:prSet phldrT="[Texte]"/>
      <dgm:spPr>
        <a:ln>
          <a:noFill/>
        </a:ln>
      </dgm:spPr>
      <dgm:t>
        <a:bodyPr/>
        <a:lstStyle/>
        <a:p>
          <a:r>
            <a:rPr lang="fr-BE" dirty="0"/>
            <a:t>Validation du Cahier des charges par un OCI</a:t>
          </a:r>
          <a:endParaRPr lang="en-US" dirty="0"/>
        </a:p>
      </dgm:t>
    </dgm:pt>
    <dgm:pt modelId="{B1E2CE7C-C1D3-4281-9B3A-ABBE52623734}" type="parTrans" cxnId="{54DFBDA3-0BC0-4020-B05C-44A56471CC6C}">
      <dgm:prSet/>
      <dgm:spPr/>
      <dgm:t>
        <a:bodyPr/>
        <a:lstStyle/>
        <a:p>
          <a:endParaRPr lang="en-US"/>
        </a:p>
      </dgm:t>
    </dgm:pt>
    <dgm:pt modelId="{D9FA185E-423D-4B39-83B5-5831351CBE09}" type="sibTrans" cxnId="{54DFBDA3-0BC0-4020-B05C-44A56471CC6C}">
      <dgm:prSet/>
      <dgm:spPr/>
      <dgm:t>
        <a:bodyPr/>
        <a:lstStyle/>
        <a:p>
          <a:endParaRPr lang="en-US"/>
        </a:p>
      </dgm:t>
    </dgm:pt>
    <dgm:pt modelId="{9395817D-52AF-4AA0-A384-139811AF66A1}">
      <dgm:prSet phldrT="[Texte]"/>
      <dgm:spPr>
        <a:ln>
          <a:noFill/>
        </a:ln>
      </dgm:spPr>
      <dgm:t>
        <a:bodyPr/>
        <a:lstStyle/>
        <a:p>
          <a:r>
            <a:rPr lang="fr-BE" dirty="0"/>
            <a:t>Obtention du label « prix juste »</a:t>
          </a:r>
          <a:endParaRPr lang="en-US" dirty="0"/>
        </a:p>
      </dgm:t>
    </dgm:pt>
    <dgm:pt modelId="{83DE18AC-ACB2-4499-8D25-2C1D9828D495}" type="parTrans" cxnId="{C02B7658-7DCB-45A7-BFB3-0234E3E66ACE}">
      <dgm:prSet/>
      <dgm:spPr/>
      <dgm:t>
        <a:bodyPr/>
        <a:lstStyle/>
        <a:p>
          <a:endParaRPr lang="en-US"/>
        </a:p>
      </dgm:t>
    </dgm:pt>
    <dgm:pt modelId="{4063C9FD-D12C-46B4-AD59-B33AA21FF268}" type="sibTrans" cxnId="{C02B7658-7DCB-45A7-BFB3-0234E3E66ACE}">
      <dgm:prSet/>
      <dgm:spPr/>
      <dgm:t>
        <a:bodyPr/>
        <a:lstStyle/>
        <a:p>
          <a:endParaRPr lang="en-US"/>
        </a:p>
      </dgm:t>
    </dgm:pt>
    <dgm:pt modelId="{C3465A4D-3EF3-4A59-BCA1-92B2C9854102}">
      <dgm:prSet phldrT="[Texte]"/>
      <dgm:spPr>
        <a:ln>
          <a:noFill/>
        </a:ln>
      </dgm:spPr>
      <dgm:t>
        <a:bodyPr/>
        <a:lstStyle/>
        <a:p>
          <a:r>
            <a:rPr lang="fr-BE" dirty="0"/>
            <a:t>Validation du profil d’acide gras dans la viande</a:t>
          </a:r>
          <a:endParaRPr lang="en-US" dirty="0"/>
        </a:p>
      </dgm:t>
    </dgm:pt>
    <dgm:pt modelId="{A17AB5C4-660D-4A55-BB2F-E87857FB4552}" type="parTrans" cxnId="{1C0C730E-970A-4D28-8044-D017F17293AE}">
      <dgm:prSet/>
      <dgm:spPr/>
      <dgm:t>
        <a:bodyPr/>
        <a:lstStyle/>
        <a:p>
          <a:endParaRPr lang="en-US"/>
        </a:p>
      </dgm:t>
    </dgm:pt>
    <dgm:pt modelId="{827A0FC0-9744-4BCA-8665-9B95087D30A5}" type="sibTrans" cxnId="{1C0C730E-970A-4D28-8044-D017F17293AE}">
      <dgm:prSet/>
      <dgm:spPr/>
      <dgm:t>
        <a:bodyPr/>
        <a:lstStyle/>
        <a:p>
          <a:endParaRPr lang="en-US"/>
        </a:p>
      </dgm:t>
    </dgm:pt>
    <dgm:pt modelId="{AB2AFFAF-E257-404A-B0D6-808B0ECF54CF}">
      <dgm:prSet phldrT="[Texte]"/>
      <dgm:spPr>
        <a:ln>
          <a:noFill/>
        </a:ln>
      </dgm:spPr>
      <dgm:t>
        <a:bodyPr/>
        <a:lstStyle/>
        <a:p>
          <a:r>
            <a:rPr lang="fr-BE" dirty="0"/>
            <a:t>Début de collaboration avec deux </a:t>
          </a:r>
          <a:r>
            <a:rPr lang="fr-BE" dirty="0" err="1"/>
            <a:t>retailers</a:t>
          </a:r>
          <a:endParaRPr lang="en-US" dirty="0"/>
        </a:p>
      </dgm:t>
    </dgm:pt>
    <dgm:pt modelId="{6F634C95-677C-488B-8807-B5C4BC111686}" type="parTrans" cxnId="{8A7A097A-79C7-4214-90F3-10621B70E49F}">
      <dgm:prSet/>
      <dgm:spPr/>
      <dgm:t>
        <a:bodyPr/>
        <a:lstStyle/>
        <a:p>
          <a:endParaRPr lang="en-US"/>
        </a:p>
      </dgm:t>
    </dgm:pt>
    <dgm:pt modelId="{C5D9E46F-F013-47E3-87F6-EFD1FDB204FB}" type="sibTrans" cxnId="{8A7A097A-79C7-4214-90F3-10621B70E49F}">
      <dgm:prSet/>
      <dgm:spPr/>
      <dgm:t>
        <a:bodyPr/>
        <a:lstStyle/>
        <a:p>
          <a:endParaRPr lang="en-US"/>
        </a:p>
      </dgm:t>
    </dgm:pt>
    <dgm:pt modelId="{59EBFA26-3A4E-4823-B5C8-A6D5B57E12BA}">
      <dgm:prSet phldrT="[Texte]"/>
      <dgm:spPr>
        <a:ln>
          <a:noFill/>
        </a:ln>
      </dgm:spPr>
      <dgm:t>
        <a:bodyPr/>
        <a:lstStyle/>
        <a:p>
          <a:r>
            <a:rPr lang="fr-BE" dirty="0"/>
            <a:t>Ouverture du premier magasin à </a:t>
          </a:r>
          <a:r>
            <a:rPr lang="fr-BE" dirty="0" err="1"/>
            <a:t>Ochamps</a:t>
          </a:r>
          <a:r>
            <a:rPr lang="fr-BE" dirty="0"/>
            <a:t> </a:t>
          </a:r>
          <a:endParaRPr lang="en-US" dirty="0"/>
        </a:p>
      </dgm:t>
    </dgm:pt>
    <dgm:pt modelId="{A15803EA-E485-44C7-938A-8929AA16B934}" type="parTrans" cxnId="{81DDDB70-0640-4425-8911-E20498FDC62A}">
      <dgm:prSet/>
      <dgm:spPr/>
      <dgm:t>
        <a:bodyPr/>
        <a:lstStyle/>
        <a:p>
          <a:endParaRPr lang="en-US"/>
        </a:p>
      </dgm:t>
    </dgm:pt>
    <dgm:pt modelId="{A3736A0B-21CD-4229-8E13-E254E40CE697}" type="sibTrans" cxnId="{81DDDB70-0640-4425-8911-E20498FDC62A}">
      <dgm:prSet/>
      <dgm:spPr/>
      <dgm:t>
        <a:bodyPr/>
        <a:lstStyle/>
        <a:p>
          <a:endParaRPr lang="en-US"/>
        </a:p>
      </dgm:t>
    </dgm:pt>
    <dgm:pt modelId="{35D1BB77-6A80-4009-9963-0E9F0C888017}" type="pres">
      <dgm:prSet presAssocID="{C788BC59-4F78-4945-8F3E-7E1309AD6A9E}" presName="vert0" presStyleCnt="0">
        <dgm:presLayoutVars>
          <dgm:dir/>
          <dgm:animOne val="branch"/>
          <dgm:animLvl val="lvl"/>
        </dgm:presLayoutVars>
      </dgm:prSet>
      <dgm:spPr/>
    </dgm:pt>
    <dgm:pt modelId="{68007112-9756-4BE9-9BD3-385A3D950599}" type="pres">
      <dgm:prSet presAssocID="{BF8AA283-9417-4A24-BC94-64E194946C24}" presName="thickLine" presStyleLbl="alignNode1" presStyleIdx="0" presStyleCnt="1"/>
      <dgm:spPr>
        <a:ln>
          <a:solidFill>
            <a:srgbClr val="CC3300"/>
          </a:solidFill>
        </a:ln>
      </dgm:spPr>
    </dgm:pt>
    <dgm:pt modelId="{21EB5B08-0120-419C-8877-19E02D269F4C}" type="pres">
      <dgm:prSet presAssocID="{BF8AA283-9417-4A24-BC94-64E194946C24}" presName="horz1" presStyleCnt="0"/>
      <dgm:spPr/>
    </dgm:pt>
    <dgm:pt modelId="{4FAD6FC5-06FF-4005-A318-9A62C3CB0895}" type="pres">
      <dgm:prSet presAssocID="{BF8AA283-9417-4A24-BC94-64E194946C24}" presName="tx1" presStyleLbl="revTx" presStyleIdx="0" presStyleCnt="8"/>
      <dgm:spPr/>
    </dgm:pt>
    <dgm:pt modelId="{71B78597-7D0D-4DB0-827B-C8A22D522F73}" type="pres">
      <dgm:prSet presAssocID="{BF8AA283-9417-4A24-BC94-64E194946C24}" presName="vert1" presStyleCnt="0"/>
      <dgm:spPr/>
    </dgm:pt>
    <dgm:pt modelId="{DD921491-0150-4964-8017-B2CFB011E7AE}" type="pres">
      <dgm:prSet presAssocID="{65FDEDFD-6B93-4F6D-BAA1-6D3F921A4C77}" presName="vertSpace2a" presStyleCnt="0"/>
      <dgm:spPr/>
    </dgm:pt>
    <dgm:pt modelId="{388D8ACE-6AF4-4452-8F2D-0CBB475DF441}" type="pres">
      <dgm:prSet presAssocID="{65FDEDFD-6B93-4F6D-BAA1-6D3F921A4C77}" presName="horz2" presStyleCnt="0"/>
      <dgm:spPr/>
    </dgm:pt>
    <dgm:pt modelId="{B8D7188B-713D-4B1F-892F-72E50A09B896}" type="pres">
      <dgm:prSet presAssocID="{65FDEDFD-6B93-4F6D-BAA1-6D3F921A4C77}" presName="horzSpace2" presStyleCnt="0"/>
      <dgm:spPr/>
    </dgm:pt>
    <dgm:pt modelId="{B53E8942-49C0-42B8-AA99-EBA68F34F093}" type="pres">
      <dgm:prSet presAssocID="{65FDEDFD-6B93-4F6D-BAA1-6D3F921A4C77}" presName="tx2" presStyleLbl="revTx" presStyleIdx="1" presStyleCnt="8"/>
      <dgm:spPr/>
    </dgm:pt>
    <dgm:pt modelId="{0162C13F-7BBB-4403-BA4F-CA2A4C462682}" type="pres">
      <dgm:prSet presAssocID="{65FDEDFD-6B93-4F6D-BAA1-6D3F921A4C77}" presName="vert2" presStyleCnt="0"/>
      <dgm:spPr/>
    </dgm:pt>
    <dgm:pt modelId="{F2CFCCE5-2406-49AC-9989-05AFDA9624D1}" type="pres">
      <dgm:prSet presAssocID="{65FDEDFD-6B93-4F6D-BAA1-6D3F921A4C77}" presName="thinLine2b" presStyleLbl="callout" presStyleIdx="0" presStyleCnt="7"/>
      <dgm:spPr>
        <a:ln>
          <a:solidFill>
            <a:srgbClr val="C00000"/>
          </a:solidFill>
        </a:ln>
      </dgm:spPr>
    </dgm:pt>
    <dgm:pt modelId="{2FB19930-983B-439C-9518-B53AD5DAA373}" type="pres">
      <dgm:prSet presAssocID="{65FDEDFD-6B93-4F6D-BAA1-6D3F921A4C77}" presName="vertSpace2b" presStyleCnt="0"/>
      <dgm:spPr/>
    </dgm:pt>
    <dgm:pt modelId="{62BD1E20-1BF9-4C33-9754-C8EA40FE5133}" type="pres">
      <dgm:prSet presAssocID="{252030AA-3740-4C04-B3A2-4DAFFF4AA058}" presName="horz2" presStyleCnt="0"/>
      <dgm:spPr/>
    </dgm:pt>
    <dgm:pt modelId="{451DB435-9128-4CBD-886B-24045ADDC9D1}" type="pres">
      <dgm:prSet presAssocID="{252030AA-3740-4C04-B3A2-4DAFFF4AA058}" presName="horzSpace2" presStyleCnt="0"/>
      <dgm:spPr/>
    </dgm:pt>
    <dgm:pt modelId="{440F414F-DB3A-4F22-91F1-309C93E79834}" type="pres">
      <dgm:prSet presAssocID="{252030AA-3740-4C04-B3A2-4DAFFF4AA058}" presName="tx2" presStyleLbl="revTx" presStyleIdx="2" presStyleCnt="8"/>
      <dgm:spPr/>
    </dgm:pt>
    <dgm:pt modelId="{9BB47E4A-6068-47CC-A3BA-805E7EB3BA2E}" type="pres">
      <dgm:prSet presAssocID="{252030AA-3740-4C04-B3A2-4DAFFF4AA058}" presName="vert2" presStyleCnt="0"/>
      <dgm:spPr/>
    </dgm:pt>
    <dgm:pt modelId="{D25A4505-2F9D-4EDE-974B-D22D731A6944}" type="pres">
      <dgm:prSet presAssocID="{252030AA-3740-4C04-B3A2-4DAFFF4AA058}" presName="thinLine2b" presStyleLbl="callout" presStyleIdx="1" presStyleCnt="7"/>
      <dgm:spPr>
        <a:ln>
          <a:solidFill>
            <a:srgbClr val="C00000"/>
          </a:solidFill>
        </a:ln>
      </dgm:spPr>
    </dgm:pt>
    <dgm:pt modelId="{D8A14C16-41EF-4C33-95BD-AABBEA6041F2}" type="pres">
      <dgm:prSet presAssocID="{252030AA-3740-4C04-B3A2-4DAFFF4AA058}" presName="vertSpace2b" presStyleCnt="0"/>
      <dgm:spPr/>
    </dgm:pt>
    <dgm:pt modelId="{01608E54-5273-48A1-9D7A-EE57066B9EAF}" type="pres">
      <dgm:prSet presAssocID="{4052BE4D-29F4-466F-B2C0-39B44AC17523}" presName="horz2" presStyleCnt="0"/>
      <dgm:spPr/>
    </dgm:pt>
    <dgm:pt modelId="{9967553F-16B3-44D2-8FF7-C3DCE2CE7833}" type="pres">
      <dgm:prSet presAssocID="{4052BE4D-29F4-466F-B2C0-39B44AC17523}" presName="horzSpace2" presStyleCnt="0"/>
      <dgm:spPr/>
    </dgm:pt>
    <dgm:pt modelId="{65D1977E-0153-4D9C-8CA3-1DFACDA80538}" type="pres">
      <dgm:prSet presAssocID="{4052BE4D-29F4-466F-B2C0-39B44AC17523}" presName="tx2" presStyleLbl="revTx" presStyleIdx="3" presStyleCnt="8"/>
      <dgm:spPr/>
    </dgm:pt>
    <dgm:pt modelId="{58683479-CB69-4B09-9421-8D1C23B6A410}" type="pres">
      <dgm:prSet presAssocID="{4052BE4D-29F4-466F-B2C0-39B44AC17523}" presName="vert2" presStyleCnt="0"/>
      <dgm:spPr/>
    </dgm:pt>
    <dgm:pt modelId="{A5E63F64-AED0-4672-9F9C-99AEB7BA1DE7}" type="pres">
      <dgm:prSet presAssocID="{4052BE4D-29F4-466F-B2C0-39B44AC17523}" presName="thinLine2b" presStyleLbl="callout" presStyleIdx="2" presStyleCnt="7"/>
      <dgm:spPr>
        <a:ln>
          <a:solidFill>
            <a:srgbClr val="CC3300"/>
          </a:solidFill>
        </a:ln>
      </dgm:spPr>
    </dgm:pt>
    <dgm:pt modelId="{496C627D-6EAB-4912-AE4B-065F32475A93}" type="pres">
      <dgm:prSet presAssocID="{4052BE4D-29F4-466F-B2C0-39B44AC17523}" presName="vertSpace2b" presStyleCnt="0"/>
      <dgm:spPr/>
    </dgm:pt>
    <dgm:pt modelId="{9E9C0DCD-14C3-4FA6-91B0-C6268A5BCB4C}" type="pres">
      <dgm:prSet presAssocID="{9395817D-52AF-4AA0-A384-139811AF66A1}" presName="horz2" presStyleCnt="0"/>
      <dgm:spPr/>
    </dgm:pt>
    <dgm:pt modelId="{215D4845-C82E-49E8-BBA1-350D8E6B85BF}" type="pres">
      <dgm:prSet presAssocID="{9395817D-52AF-4AA0-A384-139811AF66A1}" presName="horzSpace2" presStyleCnt="0"/>
      <dgm:spPr/>
    </dgm:pt>
    <dgm:pt modelId="{4167FDDF-EE8F-4F59-87E0-1539AC9390F7}" type="pres">
      <dgm:prSet presAssocID="{9395817D-52AF-4AA0-A384-139811AF66A1}" presName="tx2" presStyleLbl="revTx" presStyleIdx="4" presStyleCnt="8"/>
      <dgm:spPr/>
    </dgm:pt>
    <dgm:pt modelId="{553F7E6B-0E49-4107-851C-486105FA2897}" type="pres">
      <dgm:prSet presAssocID="{9395817D-52AF-4AA0-A384-139811AF66A1}" presName="vert2" presStyleCnt="0"/>
      <dgm:spPr/>
    </dgm:pt>
    <dgm:pt modelId="{13E8A37C-8959-4878-A924-8A00047D3A0C}" type="pres">
      <dgm:prSet presAssocID="{9395817D-52AF-4AA0-A384-139811AF66A1}" presName="thinLine2b" presStyleLbl="callout" presStyleIdx="3" presStyleCnt="7"/>
      <dgm:spPr>
        <a:ln>
          <a:solidFill>
            <a:srgbClr val="CC3300"/>
          </a:solidFill>
        </a:ln>
      </dgm:spPr>
    </dgm:pt>
    <dgm:pt modelId="{44F8705A-D4C2-4B44-A6CC-0D98DD98FBFC}" type="pres">
      <dgm:prSet presAssocID="{9395817D-52AF-4AA0-A384-139811AF66A1}" presName="vertSpace2b" presStyleCnt="0"/>
      <dgm:spPr/>
    </dgm:pt>
    <dgm:pt modelId="{849AACB5-3BC2-43BD-A365-531010BDC744}" type="pres">
      <dgm:prSet presAssocID="{C3465A4D-3EF3-4A59-BCA1-92B2C9854102}" presName="horz2" presStyleCnt="0"/>
      <dgm:spPr/>
    </dgm:pt>
    <dgm:pt modelId="{971B9BCD-44D8-458C-A5C2-4056EBE5E7AC}" type="pres">
      <dgm:prSet presAssocID="{C3465A4D-3EF3-4A59-BCA1-92B2C9854102}" presName="horzSpace2" presStyleCnt="0"/>
      <dgm:spPr/>
    </dgm:pt>
    <dgm:pt modelId="{43C2B580-A2F4-4F18-BF99-37AC5304457D}" type="pres">
      <dgm:prSet presAssocID="{C3465A4D-3EF3-4A59-BCA1-92B2C9854102}" presName="tx2" presStyleLbl="revTx" presStyleIdx="5" presStyleCnt="8" custLinFactNeighborX="-2027" custLinFactNeighborY="-4115"/>
      <dgm:spPr/>
    </dgm:pt>
    <dgm:pt modelId="{D6AAEC99-FDEF-4A67-9C37-20F0514BB55D}" type="pres">
      <dgm:prSet presAssocID="{C3465A4D-3EF3-4A59-BCA1-92B2C9854102}" presName="vert2" presStyleCnt="0"/>
      <dgm:spPr/>
    </dgm:pt>
    <dgm:pt modelId="{5FC1C54A-DBBB-4126-8516-6A532EA6AD20}" type="pres">
      <dgm:prSet presAssocID="{C3465A4D-3EF3-4A59-BCA1-92B2C9854102}" presName="thinLine2b" presStyleLbl="callout" presStyleIdx="4" presStyleCnt="7"/>
      <dgm:spPr>
        <a:ln>
          <a:solidFill>
            <a:srgbClr val="CC3300"/>
          </a:solidFill>
        </a:ln>
      </dgm:spPr>
    </dgm:pt>
    <dgm:pt modelId="{84B20F07-384F-4D7C-8324-230DB86EE6E5}" type="pres">
      <dgm:prSet presAssocID="{C3465A4D-3EF3-4A59-BCA1-92B2C9854102}" presName="vertSpace2b" presStyleCnt="0"/>
      <dgm:spPr/>
    </dgm:pt>
    <dgm:pt modelId="{6A9B387D-4C54-48FD-AB8D-44E15549B974}" type="pres">
      <dgm:prSet presAssocID="{AB2AFFAF-E257-404A-B0D6-808B0ECF54CF}" presName="horz2" presStyleCnt="0"/>
      <dgm:spPr/>
    </dgm:pt>
    <dgm:pt modelId="{89AD4897-77EC-4CFB-B45C-269AE4C08D2E}" type="pres">
      <dgm:prSet presAssocID="{AB2AFFAF-E257-404A-B0D6-808B0ECF54CF}" presName="horzSpace2" presStyleCnt="0"/>
      <dgm:spPr/>
    </dgm:pt>
    <dgm:pt modelId="{D2A11638-06A3-4046-AE7D-547C592F739E}" type="pres">
      <dgm:prSet presAssocID="{AB2AFFAF-E257-404A-B0D6-808B0ECF54CF}" presName="tx2" presStyleLbl="revTx" presStyleIdx="6" presStyleCnt="8"/>
      <dgm:spPr/>
    </dgm:pt>
    <dgm:pt modelId="{39C85A5F-FB98-403B-BEFE-B48C457530E2}" type="pres">
      <dgm:prSet presAssocID="{AB2AFFAF-E257-404A-B0D6-808B0ECF54CF}" presName="vert2" presStyleCnt="0"/>
      <dgm:spPr/>
    </dgm:pt>
    <dgm:pt modelId="{9BB765D7-8B4C-420A-9916-3E44AF701E69}" type="pres">
      <dgm:prSet presAssocID="{AB2AFFAF-E257-404A-B0D6-808B0ECF54CF}" presName="thinLine2b" presStyleLbl="callout" presStyleIdx="5" presStyleCnt="7"/>
      <dgm:spPr>
        <a:ln>
          <a:solidFill>
            <a:srgbClr val="CC3300"/>
          </a:solidFill>
        </a:ln>
      </dgm:spPr>
    </dgm:pt>
    <dgm:pt modelId="{F7927261-A93D-4EAD-BA0F-F085504513FF}" type="pres">
      <dgm:prSet presAssocID="{AB2AFFAF-E257-404A-B0D6-808B0ECF54CF}" presName="vertSpace2b" presStyleCnt="0"/>
      <dgm:spPr/>
    </dgm:pt>
    <dgm:pt modelId="{30403EDF-D81E-4D1F-8C8E-D85FB1D2450E}" type="pres">
      <dgm:prSet presAssocID="{59EBFA26-3A4E-4823-B5C8-A6D5B57E12BA}" presName="horz2" presStyleCnt="0"/>
      <dgm:spPr/>
    </dgm:pt>
    <dgm:pt modelId="{55876E3A-E7C4-4040-9F7C-E40F7A7AE129}" type="pres">
      <dgm:prSet presAssocID="{59EBFA26-3A4E-4823-B5C8-A6D5B57E12BA}" presName="horzSpace2" presStyleCnt="0"/>
      <dgm:spPr/>
    </dgm:pt>
    <dgm:pt modelId="{F46D218E-FB7F-4572-A7B9-4CF99391B507}" type="pres">
      <dgm:prSet presAssocID="{59EBFA26-3A4E-4823-B5C8-A6D5B57E12BA}" presName="tx2" presStyleLbl="revTx" presStyleIdx="7" presStyleCnt="8" custLinFactNeighborX="-1106" custLinFactNeighborY="1371"/>
      <dgm:spPr/>
    </dgm:pt>
    <dgm:pt modelId="{F4F4B037-4D62-4682-A569-DE4047E7283A}" type="pres">
      <dgm:prSet presAssocID="{59EBFA26-3A4E-4823-B5C8-A6D5B57E12BA}" presName="vert2" presStyleCnt="0"/>
      <dgm:spPr/>
    </dgm:pt>
    <dgm:pt modelId="{B85ACF60-58BA-4CBA-B1FF-61D15DFA79A1}" type="pres">
      <dgm:prSet presAssocID="{59EBFA26-3A4E-4823-B5C8-A6D5B57E12BA}" presName="thinLine2b" presStyleLbl="callout" presStyleIdx="6" presStyleCnt="7"/>
      <dgm:spPr/>
    </dgm:pt>
    <dgm:pt modelId="{DBCCD51E-6F95-4AC9-84EB-3617C6A93711}" type="pres">
      <dgm:prSet presAssocID="{59EBFA26-3A4E-4823-B5C8-A6D5B57E12BA}" presName="vertSpace2b" presStyleCnt="0"/>
      <dgm:spPr/>
    </dgm:pt>
  </dgm:ptLst>
  <dgm:cxnLst>
    <dgm:cxn modelId="{E6F8730A-E9A2-4170-8FAB-3311BD11BF58}" type="presOf" srcId="{59EBFA26-3A4E-4823-B5C8-A6D5B57E12BA}" destId="{F46D218E-FB7F-4572-A7B9-4CF99391B507}" srcOrd="0" destOrd="0" presId="urn:microsoft.com/office/officeart/2008/layout/LinedList"/>
    <dgm:cxn modelId="{1C0C730E-970A-4D28-8044-D017F17293AE}" srcId="{BF8AA283-9417-4A24-BC94-64E194946C24}" destId="{C3465A4D-3EF3-4A59-BCA1-92B2C9854102}" srcOrd="4" destOrd="0" parTransId="{A17AB5C4-660D-4A55-BB2F-E87857FB4552}" sibTransId="{827A0FC0-9744-4BCA-8665-9B95087D30A5}"/>
    <dgm:cxn modelId="{6690FE12-C08D-4517-87E2-23F54A3B7C26}" type="presOf" srcId="{BF8AA283-9417-4A24-BC94-64E194946C24}" destId="{4FAD6FC5-06FF-4005-A318-9A62C3CB0895}" srcOrd="0" destOrd="0" presId="urn:microsoft.com/office/officeart/2008/layout/LinedList"/>
    <dgm:cxn modelId="{D7C14120-CDFC-4397-A67A-079A7117403E}" type="presOf" srcId="{65FDEDFD-6B93-4F6D-BAA1-6D3F921A4C77}" destId="{B53E8942-49C0-42B8-AA99-EBA68F34F093}" srcOrd="0" destOrd="0" presId="urn:microsoft.com/office/officeart/2008/layout/LinedList"/>
    <dgm:cxn modelId="{D5E5C930-4E9B-464B-9EDB-5168CA35437A}" type="presOf" srcId="{9395817D-52AF-4AA0-A384-139811AF66A1}" destId="{4167FDDF-EE8F-4F59-87E0-1539AC9390F7}" srcOrd="0" destOrd="0" presId="urn:microsoft.com/office/officeart/2008/layout/LinedList"/>
    <dgm:cxn modelId="{5EDC2A3A-A478-4E4B-BA25-72A041A2FD75}" srcId="{BF8AA283-9417-4A24-BC94-64E194946C24}" destId="{65FDEDFD-6B93-4F6D-BAA1-6D3F921A4C77}" srcOrd="0" destOrd="0" parTransId="{13CEC555-D407-45A6-98D6-737B25D6BF84}" sibTransId="{D51978F7-DD2F-4A86-AF96-85344333E258}"/>
    <dgm:cxn modelId="{2E954160-20D1-4C42-9098-FB54058A29E5}" srcId="{BF8AA283-9417-4A24-BC94-64E194946C24}" destId="{252030AA-3740-4C04-B3A2-4DAFFF4AA058}" srcOrd="1" destOrd="0" parTransId="{321BD317-B6EE-4431-8C7F-7D03DC0EE822}" sibTransId="{7A0DBB8E-C48A-42E2-9569-D595F7B8AFA3}"/>
    <dgm:cxn modelId="{45632245-EF50-49BA-8569-299D70B0EA69}" srcId="{C788BC59-4F78-4945-8F3E-7E1309AD6A9E}" destId="{BF8AA283-9417-4A24-BC94-64E194946C24}" srcOrd="0" destOrd="0" parTransId="{F35A3638-FD2E-4CB2-9C11-2A92AEFA51BD}" sibTransId="{31C654F7-25E6-4ADD-86D5-A62D78F07829}"/>
    <dgm:cxn modelId="{39D09B46-9CAE-4E5F-84F8-8F31E3F971BE}" type="presOf" srcId="{252030AA-3740-4C04-B3A2-4DAFFF4AA058}" destId="{440F414F-DB3A-4F22-91F1-309C93E79834}" srcOrd="0" destOrd="0" presId="urn:microsoft.com/office/officeart/2008/layout/LinedList"/>
    <dgm:cxn modelId="{81DDDB70-0640-4425-8911-E20498FDC62A}" srcId="{BF8AA283-9417-4A24-BC94-64E194946C24}" destId="{59EBFA26-3A4E-4823-B5C8-A6D5B57E12BA}" srcOrd="6" destOrd="0" parTransId="{A15803EA-E485-44C7-938A-8929AA16B934}" sibTransId="{A3736A0B-21CD-4229-8E13-E254E40CE697}"/>
    <dgm:cxn modelId="{C02B7658-7DCB-45A7-BFB3-0234E3E66ACE}" srcId="{BF8AA283-9417-4A24-BC94-64E194946C24}" destId="{9395817D-52AF-4AA0-A384-139811AF66A1}" srcOrd="3" destOrd="0" parTransId="{83DE18AC-ACB2-4499-8D25-2C1D9828D495}" sibTransId="{4063C9FD-D12C-46B4-AD59-B33AA21FF268}"/>
    <dgm:cxn modelId="{5198D459-5889-43B9-B7E3-847A36BE37AC}" type="presOf" srcId="{4052BE4D-29F4-466F-B2C0-39B44AC17523}" destId="{65D1977E-0153-4D9C-8CA3-1DFACDA80538}" srcOrd="0" destOrd="0" presId="urn:microsoft.com/office/officeart/2008/layout/LinedList"/>
    <dgm:cxn modelId="{8A7A097A-79C7-4214-90F3-10621B70E49F}" srcId="{BF8AA283-9417-4A24-BC94-64E194946C24}" destId="{AB2AFFAF-E257-404A-B0D6-808B0ECF54CF}" srcOrd="5" destOrd="0" parTransId="{6F634C95-677C-488B-8807-B5C4BC111686}" sibTransId="{C5D9E46F-F013-47E3-87F6-EFD1FDB204FB}"/>
    <dgm:cxn modelId="{0D090E7A-10E1-486B-A7CD-FB83E5FDF0B6}" type="presOf" srcId="{AB2AFFAF-E257-404A-B0D6-808B0ECF54CF}" destId="{D2A11638-06A3-4046-AE7D-547C592F739E}" srcOrd="0" destOrd="0" presId="urn:microsoft.com/office/officeart/2008/layout/LinedList"/>
    <dgm:cxn modelId="{54DFBDA3-0BC0-4020-B05C-44A56471CC6C}" srcId="{BF8AA283-9417-4A24-BC94-64E194946C24}" destId="{4052BE4D-29F4-466F-B2C0-39B44AC17523}" srcOrd="2" destOrd="0" parTransId="{B1E2CE7C-C1D3-4281-9B3A-ABBE52623734}" sibTransId="{D9FA185E-423D-4B39-83B5-5831351CBE09}"/>
    <dgm:cxn modelId="{6316B8F0-71AB-4549-ACBF-2EA25A3DFAF7}" type="presOf" srcId="{C3465A4D-3EF3-4A59-BCA1-92B2C9854102}" destId="{43C2B580-A2F4-4F18-BF99-37AC5304457D}" srcOrd="0" destOrd="0" presId="urn:microsoft.com/office/officeart/2008/layout/LinedList"/>
    <dgm:cxn modelId="{C93DF2F1-5675-44FD-9ED9-E2DEC3A05DC2}" type="presOf" srcId="{C788BC59-4F78-4945-8F3E-7E1309AD6A9E}" destId="{35D1BB77-6A80-4009-9963-0E9F0C888017}" srcOrd="0" destOrd="0" presId="urn:microsoft.com/office/officeart/2008/layout/LinedList"/>
    <dgm:cxn modelId="{D7A9721A-D5A7-44DC-BC98-8457F1F07E55}" type="presParOf" srcId="{35D1BB77-6A80-4009-9963-0E9F0C888017}" destId="{68007112-9756-4BE9-9BD3-385A3D950599}" srcOrd="0" destOrd="0" presId="urn:microsoft.com/office/officeart/2008/layout/LinedList"/>
    <dgm:cxn modelId="{54CACB0E-1619-4D3D-BAF6-3BCFD3F9638A}" type="presParOf" srcId="{35D1BB77-6A80-4009-9963-0E9F0C888017}" destId="{21EB5B08-0120-419C-8877-19E02D269F4C}" srcOrd="1" destOrd="0" presId="urn:microsoft.com/office/officeart/2008/layout/LinedList"/>
    <dgm:cxn modelId="{81700204-91A8-4EC6-802B-65BA7BB8569B}" type="presParOf" srcId="{21EB5B08-0120-419C-8877-19E02D269F4C}" destId="{4FAD6FC5-06FF-4005-A318-9A62C3CB0895}" srcOrd="0" destOrd="0" presId="urn:microsoft.com/office/officeart/2008/layout/LinedList"/>
    <dgm:cxn modelId="{6048AC71-AC2D-4027-92D5-130CC71C242A}" type="presParOf" srcId="{21EB5B08-0120-419C-8877-19E02D269F4C}" destId="{71B78597-7D0D-4DB0-827B-C8A22D522F73}" srcOrd="1" destOrd="0" presId="urn:microsoft.com/office/officeart/2008/layout/LinedList"/>
    <dgm:cxn modelId="{AB0C90E8-B1FD-4558-A778-42142E17C761}" type="presParOf" srcId="{71B78597-7D0D-4DB0-827B-C8A22D522F73}" destId="{DD921491-0150-4964-8017-B2CFB011E7AE}" srcOrd="0" destOrd="0" presId="urn:microsoft.com/office/officeart/2008/layout/LinedList"/>
    <dgm:cxn modelId="{C2747AED-81BF-4D50-9AB5-D7B7845B673F}" type="presParOf" srcId="{71B78597-7D0D-4DB0-827B-C8A22D522F73}" destId="{388D8ACE-6AF4-4452-8F2D-0CBB475DF441}" srcOrd="1" destOrd="0" presId="urn:microsoft.com/office/officeart/2008/layout/LinedList"/>
    <dgm:cxn modelId="{C2CAAD85-6B06-4E21-AC43-967F234322FC}" type="presParOf" srcId="{388D8ACE-6AF4-4452-8F2D-0CBB475DF441}" destId="{B8D7188B-713D-4B1F-892F-72E50A09B896}" srcOrd="0" destOrd="0" presId="urn:microsoft.com/office/officeart/2008/layout/LinedList"/>
    <dgm:cxn modelId="{6FD0AF4E-7E88-417E-A727-FCE87FEB02D2}" type="presParOf" srcId="{388D8ACE-6AF4-4452-8F2D-0CBB475DF441}" destId="{B53E8942-49C0-42B8-AA99-EBA68F34F093}" srcOrd="1" destOrd="0" presId="urn:microsoft.com/office/officeart/2008/layout/LinedList"/>
    <dgm:cxn modelId="{AD89627B-8F66-47F0-BD2A-E4FDC2B2F569}" type="presParOf" srcId="{388D8ACE-6AF4-4452-8F2D-0CBB475DF441}" destId="{0162C13F-7BBB-4403-BA4F-CA2A4C462682}" srcOrd="2" destOrd="0" presId="urn:microsoft.com/office/officeart/2008/layout/LinedList"/>
    <dgm:cxn modelId="{D2BCE4C5-CBCE-4804-AFB7-1FDD19EA15C9}" type="presParOf" srcId="{71B78597-7D0D-4DB0-827B-C8A22D522F73}" destId="{F2CFCCE5-2406-49AC-9989-05AFDA9624D1}" srcOrd="2" destOrd="0" presId="urn:microsoft.com/office/officeart/2008/layout/LinedList"/>
    <dgm:cxn modelId="{C842E0F7-B333-4B05-8CCD-81495CF6A308}" type="presParOf" srcId="{71B78597-7D0D-4DB0-827B-C8A22D522F73}" destId="{2FB19930-983B-439C-9518-B53AD5DAA373}" srcOrd="3" destOrd="0" presId="urn:microsoft.com/office/officeart/2008/layout/LinedList"/>
    <dgm:cxn modelId="{8C9BAAC3-871E-477F-916D-88F858FBAF79}" type="presParOf" srcId="{71B78597-7D0D-4DB0-827B-C8A22D522F73}" destId="{62BD1E20-1BF9-4C33-9754-C8EA40FE5133}" srcOrd="4" destOrd="0" presId="urn:microsoft.com/office/officeart/2008/layout/LinedList"/>
    <dgm:cxn modelId="{9DD41D4C-0815-4A1C-A652-4D0C157CC0C2}" type="presParOf" srcId="{62BD1E20-1BF9-4C33-9754-C8EA40FE5133}" destId="{451DB435-9128-4CBD-886B-24045ADDC9D1}" srcOrd="0" destOrd="0" presId="urn:microsoft.com/office/officeart/2008/layout/LinedList"/>
    <dgm:cxn modelId="{73B670AC-AFB2-40A8-90AD-DDC9F8ABD6D8}" type="presParOf" srcId="{62BD1E20-1BF9-4C33-9754-C8EA40FE5133}" destId="{440F414F-DB3A-4F22-91F1-309C93E79834}" srcOrd="1" destOrd="0" presId="urn:microsoft.com/office/officeart/2008/layout/LinedList"/>
    <dgm:cxn modelId="{1163AFD6-231C-467C-83FE-D6208A9C7025}" type="presParOf" srcId="{62BD1E20-1BF9-4C33-9754-C8EA40FE5133}" destId="{9BB47E4A-6068-47CC-A3BA-805E7EB3BA2E}" srcOrd="2" destOrd="0" presId="urn:microsoft.com/office/officeart/2008/layout/LinedList"/>
    <dgm:cxn modelId="{63F404AA-B9B7-4E91-B3AE-27F686EF4E3D}" type="presParOf" srcId="{71B78597-7D0D-4DB0-827B-C8A22D522F73}" destId="{D25A4505-2F9D-4EDE-974B-D22D731A6944}" srcOrd="5" destOrd="0" presId="urn:microsoft.com/office/officeart/2008/layout/LinedList"/>
    <dgm:cxn modelId="{5C261148-3283-4648-B87A-F037C665ED87}" type="presParOf" srcId="{71B78597-7D0D-4DB0-827B-C8A22D522F73}" destId="{D8A14C16-41EF-4C33-95BD-AABBEA6041F2}" srcOrd="6" destOrd="0" presId="urn:microsoft.com/office/officeart/2008/layout/LinedList"/>
    <dgm:cxn modelId="{3F19C503-3B15-4B6C-B64C-73A3EE78A5E5}" type="presParOf" srcId="{71B78597-7D0D-4DB0-827B-C8A22D522F73}" destId="{01608E54-5273-48A1-9D7A-EE57066B9EAF}" srcOrd="7" destOrd="0" presId="urn:microsoft.com/office/officeart/2008/layout/LinedList"/>
    <dgm:cxn modelId="{344D035F-7160-43F8-A40F-0ED70F0423B2}" type="presParOf" srcId="{01608E54-5273-48A1-9D7A-EE57066B9EAF}" destId="{9967553F-16B3-44D2-8FF7-C3DCE2CE7833}" srcOrd="0" destOrd="0" presId="urn:microsoft.com/office/officeart/2008/layout/LinedList"/>
    <dgm:cxn modelId="{C6FFDC2A-8A21-486D-8103-4800A332BA71}" type="presParOf" srcId="{01608E54-5273-48A1-9D7A-EE57066B9EAF}" destId="{65D1977E-0153-4D9C-8CA3-1DFACDA80538}" srcOrd="1" destOrd="0" presId="urn:microsoft.com/office/officeart/2008/layout/LinedList"/>
    <dgm:cxn modelId="{FFEFC6A2-F98E-4807-A75B-28DB8E1E5494}" type="presParOf" srcId="{01608E54-5273-48A1-9D7A-EE57066B9EAF}" destId="{58683479-CB69-4B09-9421-8D1C23B6A410}" srcOrd="2" destOrd="0" presId="urn:microsoft.com/office/officeart/2008/layout/LinedList"/>
    <dgm:cxn modelId="{6ADA2C80-D02E-419B-93B1-E62E071D0AB6}" type="presParOf" srcId="{71B78597-7D0D-4DB0-827B-C8A22D522F73}" destId="{A5E63F64-AED0-4672-9F9C-99AEB7BA1DE7}" srcOrd="8" destOrd="0" presId="urn:microsoft.com/office/officeart/2008/layout/LinedList"/>
    <dgm:cxn modelId="{57C0CFF6-F281-4991-92D3-6763F76FA793}" type="presParOf" srcId="{71B78597-7D0D-4DB0-827B-C8A22D522F73}" destId="{496C627D-6EAB-4912-AE4B-065F32475A93}" srcOrd="9" destOrd="0" presId="urn:microsoft.com/office/officeart/2008/layout/LinedList"/>
    <dgm:cxn modelId="{E2A0E98D-A1CC-4A09-8768-E183C73F9233}" type="presParOf" srcId="{71B78597-7D0D-4DB0-827B-C8A22D522F73}" destId="{9E9C0DCD-14C3-4FA6-91B0-C6268A5BCB4C}" srcOrd="10" destOrd="0" presId="urn:microsoft.com/office/officeart/2008/layout/LinedList"/>
    <dgm:cxn modelId="{E61E5A0F-8D22-44F1-9031-67236249DD97}" type="presParOf" srcId="{9E9C0DCD-14C3-4FA6-91B0-C6268A5BCB4C}" destId="{215D4845-C82E-49E8-BBA1-350D8E6B85BF}" srcOrd="0" destOrd="0" presId="urn:microsoft.com/office/officeart/2008/layout/LinedList"/>
    <dgm:cxn modelId="{1F447010-621E-4B19-AD41-99E89FC219F4}" type="presParOf" srcId="{9E9C0DCD-14C3-4FA6-91B0-C6268A5BCB4C}" destId="{4167FDDF-EE8F-4F59-87E0-1539AC9390F7}" srcOrd="1" destOrd="0" presId="urn:microsoft.com/office/officeart/2008/layout/LinedList"/>
    <dgm:cxn modelId="{ACCEEB90-5984-48D6-BBD0-7C08B2A7FCB5}" type="presParOf" srcId="{9E9C0DCD-14C3-4FA6-91B0-C6268A5BCB4C}" destId="{553F7E6B-0E49-4107-851C-486105FA2897}" srcOrd="2" destOrd="0" presId="urn:microsoft.com/office/officeart/2008/layout/LinedList"/>
    <dgm:cxn modelId="{A5E99907-53DE-4EAA-8714-1C9F09A1352D}" type="presParOf" srcId="{71B78597-7D0D-4DB0-827B-C8A22D522F73}" destId="{13E8A37C-8959-4878-A924-8A00047D3A0C}" srcOrd="11" destOrd="0" presId="urn:microsoft.com/office/officeart/2008/layout/LinedList"/>
    <dgm:cxn modelId="{A53B3078-9218-40E5-86E2-A87262AFA477}" type="presParOf" srcId="{71B78597-7D0D-4DB0-827B-C8A22D522F73}" destId="{44F8705A-D4C2-4B44-A6CC-0D98DD98FBFC}" srcOrd="12" destOrd="0" presId="urn:microsoft.com/office/officeart/2008/layout/LinedList"/>
    <dgm:cxn modelId="{509A2D3A-C32B-4FEF-BD24-E1C80B81B3CC}" type="presParOf" srcId="{71B78597-7D0D-4DB0-827B-C8A22D522F73}" destId="{849AACB5-3BC2-43BD-A365-531010BDC744}" srcOrd="13" destOrd="0" presId="urn:microsoft.com/office/officeart/2008/layout/LinedList"/>
    <dgm:cxn modelId="{E4BE44E7-D4F5-432F-9C36-AC1B45F60AD0}" type="presParOf" srcId="{849AACB5-3BC2-43BD-A365-531010BDC744}" destId="{971B9BCD-44D8-458C-A5C2-4056EBE5E7AC}" srcOrd="0" destOrd="0" presId="urn:microsoft.com/office/officeart/2008/layout/LinedList"/>
    <dgm:cxn modelId="{74F81942-A315-4997-9D0C-021ECC67A004}" type="presParOf" srcId="{849AACB5-3BC2-43BD-A365-531010BDC744}" destId="{43C2B580-A2F4-4F18-BF99-37AC5304457D}" srcOrd="1" destOrd="0" presId="urn:microsoft.com/office/officeart/2008/layout/LinedList"/>
    <dgm:cxn modelId="{7ADDCB6B-E239-4C64-9C3F-C13FC5EEBF05}" type="presParOf" srcId="{849AACB5-3BC2-43BD-A365-531010BDC744}" destId="{D6AAEC99-FDEF-4A67-9C37-20F0514BB55D}" srcOrd="2" destOrd="0" presId="urn:microsoft.com/office/officeart/2008/layout/LinedList"/>
    <dgm:cxn modelId="{4376C7EE-F7E1-47A0-9393-F4FD0BB7B174}" type="presParOf" srcId="{71B78597-7D0D-4DB0-827B-C8A22D522F73}" destId="{5FC1C54A-DBBB-4126-8516-6A532EA6AD20}" srcOrd="14" destOrd="0" presId="urn:microsoft.com/office/officeart/2008/layout/LinedList"/>
    <dgm:cxn modelId="{C508D2E4-FB1F-461A-BB45-70783F669533}" type="presParOf" srcId="{71B78597-7D0D-4DB0-827B-C8A22D522F73}" destId="{84B20F07-384F-4D7C-8324-230DB86EE6E5}" srcOrd="15" destOrd="0" presId="urn:microsoft.com/office/officeart/2008/layout/LinedList"/>
    <dgm:cxn modelId="{503A27D4-45FC-475E-A4A7-FC97A0ABFFB8}" type="presParOf" srcId="{71B78597-7D0D-4DB0-827B-C8A22D522F73}" destId="{6A9B387D-4C54-48FD-AB8D-44E15549B974}" srcOrd="16" destOrd="0" presId="urn:microsoft.com/office/officeart/2008/layout/LinedList"/>
    <dgm:cxn modelId="{F927652C-1B67-4918-A03D-6182D24A0A83}" type="presParOf" srcId="{6A9B387D-4C54-48FD-AB8D-44E15549B974}" destId="{89AD4897-77EC-4CFB-B45C-269AE4C08D2E}" srcOrd="0" destOrd="0" presId="urn:microsoft.com/office/officeart/2008/layout/LinedList"/>
    <dgm:cxn modelId="{21028550-BB14-48F4-A65D-C7E6808E181B}" type="presParOf" srcId="{6A9B387D-4C54-48FD-AB8D-44E15549B974}" destId="{D2A11638-06A3-4046-AE7D-547C592F739E}" srcOrd="1" destOrd="0" presId="urn:microsoft.com/office/officeart/2008/layout/LinedList"/>
    <dgm:cxn modelId="{2CAC17A3-49A3-4530-98A7-C5E13B75FFF8}" type="presParOf" srcId="{6A9B387D-4C54-48FD-AB8D-44E15549B974}" destId="{39C85A5F-FB98-403B-BEFE-B48C457530E2}" srcOrd="2" destOrd="0" presId="urn:microsoft.com/office/officeart/2008/layout/LinedList"/>
    <dgm:cxn modelId="{CB564BFC-8B7F-47C3-8F8B-673C6014F376}" type="presParOf" srcId="{71B78597-7D0D-4DB0-827B-C8A22D522F73}" destId="{9BB765D7-8B4C-420A-9916-3E44AF701E69}" srcOrd="17" destOrd="0" presId="urn:microsoft.com/office/officeart/2008/layout/LinedList"/>
    <dgm:cxn modelId="{2666175C-3004-4207-B345-81626A75180B}" type="presParOf" srcId="{71B78597-7D0D-4DB0-827B-C8A22D522F73}" destId="{F7927261-A93D-4EAD-BA0F-F085504513FF}" srcOrd="18" destOrd="0" presId="urn:microsoft.com/office/officeart/2008/layout/LinedList"/>
    <dgm:cxn modelId="{84799D05-94D6-4213-AD4F-04236A7FE948}" type="presParOf" srcId="{71B78597-7D0D-4DB0-827B-C8A22D522F73}" destId="{30403EDF-D81E-4D1F-8C8E-D85FB1D2450E}" srcOrd="19" destOrd="0" presId="urn:microsoft.com/office/officeart/2008/layout/LinedList"/>
    <dgm:cxn modelId="{61DF7188-874A-44AE-8CEC-1244EC5D77B8}" type="presParOf" srcId="{30403EDF-D81E-4D1F-8C8E-D85FB1D2450E}" destId="{55876E3A-E7C4-4040-9F7C-E40F7A7AE129}" srcOrd="0" destOrd="0" presId="urn:microsoft.com/office/officeart/2008/layout/LinedList"/>
    <dgm:cxn modelId="{204ED724-FF72-4899-819C-EE72ABBE711A}" type="presParOf" srcId="{30403EDF-D81E-4D1F-8C8E-D85FB1D2450E}" destId="{F46D218E-FB7F-4572-A7B9-4CF99391B507}" srcOrd="1" destOrd="0" presId="urn:microsoft.com/office/officeart/2008/layout/LinedList"/>
    <dgm:cxn modelId="{BF5D2DE6-0B1B-41E7-80A3-3BFFEDB80ED9}" type="presParOf" srcId="{30403EDF-D81E-4D1F-8C8E-D85FB1D2450E}" destId="{F4F4B037-4D62-4682-A569-DE4047E7283A}" srcOrd="2" destOrd="0" presId="urn:microsoft.com/office/officeart/2008/layout/LinedList"/>
    <dgm:cxn modelId="{6F1F8DFC-CE35-4DAA-A9FF-2E83E4E68284}" type="presParOf" srcId="{71B78597-7D0D-4DB0-827B-C8A22D522F73}" destId="{B85ACF60-58BA-4CBA-B1FF-61D15DFA79A1}" srcOrd="20" destOrd="0" presId="urn:microsoft.com/office/officeart/2008/layout/LinedList"/>
    <dgm:cxn modelId="{4021B66F-ACCD-4690-84E8-98A4C1480C64}" type="presParOf" srcId="{71B78597-7D0D-4DB0-827B-C8A22D522F73}" destId="{DBCCD51E-6F95-4AC9-84EB-3617C6A93711}" srcOrd="21" destOrd="0" presId="urn:microsoft.com/office/officeart/2008/layout/LinedList"/>
  </dgm:cxnLst>
  <dgm:bg/>
  <dgm:whole>
    <a:ln>
      <a:solidFill>
        <a:srgbClr val="CC33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8BC59-4F78-4945-8F3E-7E1309AD6A9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AA283-9417-4A24-BC94-64E194946C24}">
      <dgm:prSet phldrT="[Texte]"/>
      <dgm:spPr/>
      <dgm:t>
        <a:bodyPr/>
        <a:lstStyle/>
        <a:p>
          <a:r>
            <a:rPr lang="fr-BE" dirty="0">
              <a:solidFill>
                <a:srgbClr val="C00000"/>
              </a:solidFill>
            </a:rPr>
            <a:t>2020</a:t>
          </a:r>
          <a:endParaRPr lang="en-US" dirty="0">
            <a:solidFill>
              <a:srgbClr val="C00000"/>
            </a:solidFill>
          </a:endParaRPr>
        </a:p>
      </dgm:t>
    </dgm:pt>
    <dgm:pt modelId="{F35A3638-FD2E-4CB2-9C11-2A92AEFA51BD}" type="parTrans" cxnId="{45632245-EF50-49BA-8569-299D70B0EA69}">
      <dgm:prSet/>
      <dgm:spPr/>
      <dgm:t>
        <a:bodyPr/>
        <a:lstStyle/>
        <a:p>
          <a:endParaRPr lang="en-US"/>
        </a:p>
      </dgm:t>
    </dgm:pt>
    <dgm:pt modelId="{31C654F7-25E6-4ADD-86D5-A62D78F07829}" type="sibTrans" cxnId="{45632245-EF50-49BA-8569-299D70B0EA69}">
      <dgm:prSet/>
      <dgm:spPr/>
      <dgm:t>
        <a:bodyPr/>
        <a:lstStyle/>
        <a:p>
          <a:endParaRPr lang="en-US"/>
        </a:p>
      </dgm:t>
    </dgm:pt>
    <dgm:pt modelId="{65FDEDFD-6B93-4F6D-BAA1-6D3F921A4C77}">
      <dgm:prSet phldrT="[Texte]"/>
      <dgm:spPr/>
      <dgm:t>
        <a:bodyPr/>
        <a:lstStyle/>
        <a:p>
          <a:r>
            <a:rPr lang="fr-BE" dirty="0"/>
            <a:t>Collaboration</a:t>
          </a:r>
          <a:r>
            <a:rPr lang="fr-BE" baseline="0" dirty="0"/>
            <a:t> avec un chef étoilé</a:t>
          </a:r>
          <a:endParaRPr lang="en-US" dirty="0"/>
        </a:p>
      </dgm:t>
    </dgm:pt>
    <dgm:pt modelId="{13CEC555-D407-45A6-98D6-737B25D6BF84}" type="parTrans" cxnId="{5EDC2A3A-A478-4E4B-BA25-72A041A2FD75}">
      <dgm:prSet/>
      <dgm:spPr/>
      <dgm:t>
        <a:bodyPr/>
        <a:lstStyle/>
        <a:p>
          <a:endParaRPr lang="en-US"/>
        </a:p>
      </dgm:t>
    </dgm:pt>
    <dgm:pt modelId="{D51978F7-DD2F-4A86-AF96-85344333E258}" type="sibTrans" cxnId="{5EDC2A3A-A478-4E4B-BA25-72A041A2FD75}">
      <dgm:prSet/>
      <dgm:spPr/>
      <dgm:t>
        <a:bodyPr/>
        <a:lstStyle/>
        <a:p>
          <a:endParaRPr lang="en-US"/>
        </a:p>
      </dgm:t>
    </dgm:pt>
    <dgm:pt modelId="{252030AA-3740-4C04-B3A2-4DAFFF4AA058}">
      <dgm:prSet phldrT="[Texte]"/>
      <dgm:spPr/>
      <dgm:t>
        <a:bodyPr/>
        <a:lstStyle/>
        <a:p>
          <a:r>
            <a:rPr lang="fr-BE" dirty="0" err="1"/>
            <a:t>Covid</a:t>
          </a:r>
          <a:r>
            <a:rPr lang="fr-BE" dirty="0"/>
            <a:t> 19</a:t>
          </a:r>
          <a:endParaRPr lang="en-US" dirty="0"/>
        </a:p>
      </dgm:t>
    </dgm:pt>
    <dgm:pt modelId="{321BD317-B6EE-4431-8C7F-7D03DC0EE822}" type="parTrans" cxnId="{2E954160-20D1-4C42-9098-FB54058A29E5}">
      <dgm:prSet/>
      <dgm:spPr/>
      <dgm:t>
        <a:bodyPr/>
        <a:lstStyle/>
        <a:p>
          <a:endParaRPr lang="en-US"/>
        </a:p>
      </dgm:t>
    </dgm:pt>
    <dgm:pt modelId="{7A0DBB8E-C48A-42E2-9569-D595F7B8AFA3}" type="sibTrans" cxnId="{2E954160-20D1-4C42-9098-FB54058A29E5}">
      <dgm:prSet/>
      <dgm:spPr/>
      <dgm:t>
        <a:bodyPr/>
        <a:lstStyle/>
        <a:p>
          <a:endParaRPr lang="en-US"/>
        </a:p>
      </dgm:t>
    </dgm:pt>
    <dgm:pt modelId="{4052BE4D-29F4-466F-B2C0-39B44AC17523}">
      <dgm:prSet phldrT="[Texte]"/>
      <dgm:spPr>
        <a:ln>
          <a:noFill/>
        </a:ln>
      </dgm:spPr>
      <dgm:t>
        <a:bodyPr/>
        <a:lstStyle/>
        <a:p>
          <a:r>
            <a:rPr lang="fr-BE" dirty="0"/>
            <a:t>Recherche</a:t>
          </a:r>
          <a:r>
            <a:rPr lang="fr-BE" baseline="0" dirty="0"/>
            <a:t> d’un nouveau magasin</a:t>
          </a:r>
        </a:p>
      </dgm:t>
    </dgm:pt>
    <dgm:pt modelId="{B1E2CE7C-C1D3-4281-9B3A-ABBE52623734}" type="parTrans" cxnId="{54DFBDA3-0BC0-4020-B05C-44A56471CC6C}">
      <dgm:prSet/>
      <dgm:spPr/>
      <dgm:t>
        <a:bodyPr/>
        <a:lstStyle/>
        <a:p>
          <a:endParaRPr lang="en-US"/>
        </a:p>
      </dgm:t>
    </dgm:pt>
    <dgm:pt modelId="{D9FA185E-423D-4B39-83B5-5831351CBE09}" type="sibTrans" cxnId="{54DFBDA3-0BC0-4020-B05C-44A56471CC6C}">
      <dgm:prSet/>
      <dgm:spPr/>
      <dgm:t>
        <a:bodyPr/>
        <a:lstStyle/>
        <a:p>
          <a:endParaRPr lang="en-US"/>
        </a:p>
      </dgm:t>
    </dgm:pt>
    <dgm:pt modelId="{E85846F8-28CF-48CC-A0A3-76B19B7719FC}">
      <dgm:prSet phldrT="[Texte]"/>
      <dgm:spPr>
        <a:ln>
          <a:noFill/>
        </a:ln>
      </dgm:spPr>
      <dgm:t>
        <a:bodyPr/>
        <a:lstStyle/>
        <a:p>
          <a:r>
            <a:rPr lang="fr-BE" baseline="0" dirty="0"/>
            <a:t>Levée des fonds sur la plateforme lita.co</a:t>
          </a:r>
        </a:p>
      </dgm:t>
    </dgm:pt>
    <dgm:pt modelId="{9ABC634E-770E-4A03-AF77-E1A65167B05A}" type="parTrans" cxnId="{2BBEFA63-A55D-453D-98BF-914A4516A5CB}">
      <dgm:prSet/>
      <dgm:spPr/>
      <dgm:t>
        <a:bodyPr/>
        <a:lstStyle/>
        <a:p>
          <a:endParaRPr lang="en-US"/>
        </a:p>
      </dgm:t>
    </dgm:pt>
    <dgm:pt modelId="{015A4807-05B0-4CAB-8CA3-9E8036C3FE50}" type="sibTrans" cxnId="{2BBEFA63-A55D-453D-98BF-914A4516A5CB}">
      <dgm:prSet/>
      <dgm:spPr/>
      <dgm:t>
        <a:bodyPr/>
        <a:lstStyle/>
        <a:p>
          <a:endParaRPr lang="en-US"/>
        </a:p>
      </dgm:t>
    </dgm:pt>
    <dgm:pt modelId="{10216361-1350-4B11-A257-40D6FE0D41EF}">
      <dgm:prSet phldrT="[Texte]"/>
      <dgm:spPr>
        <a:ln>
          <a:noFill/>
        </a:ln>
      </dgm:spPr>
      <dgm:t>
        <a:bodyPr/>
        <a:lstStyle/>
        <a:p>
          <a:r>
            <a:rPr lang="fr-BE" baseline="0" dirty="0"/>
            <a:t>Augmentation de la collaboration avec Carrefour </a:t>
          </a:r>
          <a:r>
            <a:rPr lang="fr-BE" baseline="0" dirty="0" err="1"/>
            <a:t>Mestdagh</a:t>
          </a:r>
          <a:r>
            <a:rPr lang="fr-BE" baseline="0" dirty="0"/>
            <a:t> et Carrefour </a:t>
          </a:r>
        </a:p>
      </dgm:t>
    </dgm:pt>
    <dgm:pt modelId="{6F1532EE-AEEA-4EE1-91CA-D6AA8B80E5C8}" type="parTrans" cxnId="{D0188488-B371-4032-A52E-D76E0ADDA58B}">
      <dgm:prSet/>
      <dgm:spPr/>
      <dgm:t>
        <a:bodyPr/>
        <a:lstStyle/>
        <a:p>
          <a:endParaRPr lang="en-US"/>
        </a:p>
      </dgm:t>
    </dgm:pt>
    <dgm:pt modelId="{B07A6981-33C3-447B-99E6-6745CB7BF06A}" type="sibTrans" cxnId="{D0188488-B371-4032-A52E-D76E0ADDA58B}">
      <dgm:prSet/>
      <dgm:spPr/>
      <dgm:t>
        <a:bodyPr/>
        <a:lstStyle/>
        <a:p>
          <a:endParaRPr lang="en-US"/>
        </a:p>
      </dgm:t>
    </dgm:pt>
    <dgm:pt modelId="{47ECE0BB-E86E-46FF-B23E-062346D8735E}">
      <dgm:prSet phldrT="[Texte]"/>
      <dgm:spPr>
        <a:ln>
          <a:noFill/>
        </a:ln>
      </dgm:spPr>
      <dgm:t>
        <a:bodyPr/>
        <a:lstStyle/>
        <a:p>
          <a:endParaRPr lang="fr-BE" baseline="0" dirty="0"/>
        </a:p>
        <a:p>
          <a:r>
            <a:rPr lang="fr-BE" baseline="0" dirty="0"/>
            <a:t>Développement de nouveaux produits </a:t>
          </a:r>
        </a:p>
      </dgm:t>
    </dgm:pt>
    <dgm:pt modelId="{4EA2B207-BC4C-4A12-993B-9DD9A6B03503}" type="parTrans" cxnId="{4C5BED37-4461-41CC-8446-28D47B644F73}">
      <dgm:prSet/>
      <dgm:spPr/>
      <dgm:t>
        <a:bodyPr/>
        <a:lstStyle/>
        <a:p>
          <a:endParaRPr lang="en-US"/>
        </a:p>
      </dgm:t>
    </dgm:pt>
    <dgm:pt modelId="{468F4FC3-4AF9-45EF-91F6-B2F012352E81}" type="sibTrans" cxnId="{4C5BED37-4461-41CC-8446-28D47B644F73}">
      <dgm:prSet/>
      <dgm:spPr/>
      <dgm:t>
        <a:bodyPr/>
        <a:lstStyle/>
        <a:p>
          <a:endParaRPr lang="en-US"/>
        </a:p>
      </dgm:t>
    </dgm:pt>
    <dgm:pt modelId="{35D1BB77-6A80-4009-9963-0E9F0C888017}" type="pres">
      <dgm:prSet presAssocID="{C788BC59-4F78-4945-8F3E-7E1309AD6A9E}" presName="vert0" presStyleCnt="0">
        <dgm:presLayoutVars>
          <dgm:dir/>
          <dgm:animOne val="branch"/>
          <dgm:animLvl val="lvl"/>
        </dgm:presLayoutVars>
      </dgm:prSet>
      <dgm:spPr/>
    </dgm:pt>
    <dgm:pt modelId="{68007112-9756-4BE9-9BD3-385A3D950599}" type="pres">
      <dgm:prSet presAssocID="{BF8AA283-9417-4A24-BC94-64E194946C24}" presName="thickLine" presStyleLbl="alignNode1" presStyleIdx="0" presStyleCnt="1"/>
      <dgm:spPr>
        <a:ln>
          <a:solidFill>
            <a:srgbClr val="CC3300"/>
          </a:solidFill>
        </a:ln>
      </dgm:spPr>
    </dgm:pt>
    <dgm:pt modelId="{21EB5B08-0120-419C-8877-19E02D269F4C}" type="pres">
      <dgm:prSet presAssocID="{BF8AA283-9417-4A24-BC94-64E194946C24}" presName="horz1" presStyleCnt="0"/>
      <dgm:spPr/>
    </dgm:pt>
    <dgm:pt modelId="{4FAD6FC5-06FF-4005-A318-9A62C3CB0895}" type="pres">
      <dgm:prSet presAssocID="{BF8AA283-9417-4A24-BC94-64E194946C24}" presName="tx1" presStyleLbl="revTx" presStyleIdx="0" presStyleCnt="7"/>
      <dgm:spPr/>
    </dgm:pt>
    <dgm:pt modelId="{71B78597-7D0D-4DB0-827B-C8A22D522F73}" type="pres">
      <dgm:prSet presAssocID="{BF8AA283-9417-4A24-BC94-64E194946C24}" presName="vert1" presStyleCnt="0"/>
      <dgm:spPr/>
    </dgm:pt>
    <dgm:pt modelId="{DD921491-0150-4964-8017-B2CFB011E7AE}" type="pres">
      <dgm:prSet presAssocID="{65FDEDFD-6B93-4F6D-BAA1-6D3F921A4C77}" presName="vertSpace2a" presStyleCnt="0"/>
      <dgm:spPr/>
    </dgm:pt>
    <dgm:pt modelId="{388D8ACE-6AF4-4452-8F2D-0CBB475DF441}" type="pres">
      <dgm:prSet presAssocID="{65FDEDFD-6B93-4F6D-BAA1-6D3F921A4C77}" presName="horz2" presStyleCnt="0"/>
      <dgm:spPr/>
    </dgm:pt>
    <dgm:pt modelId="{B8D7188B-713D-4B1F-892F-72E50A09B896}" type="pres">
      <dgm:prSet presAssocID="{65FDEDFD-6B93-4F6D-BAA1-6D3F921A4C77}" presName="horzSpace2" presStyleCnt="0"/>
      <dgm:spPr/>
    </dgm:pt>
    <dgm:pt modelId="{B53E8942-49C0-42B8-AA99-EBA68F34F093}" type="pres">
      <dgm:prSet presAssocID="{65FDEDFD-6B93-4F6D-BAA1-6D3F921A4C77}" presName="tx2" presStyleLbl="revTx" presStyleIdx="1" presStyleCnt="7"/>
      <dgm:spPr/>
    </dgm:pt>
    <dgm:pt modelId="{0162C13F-7BBB-4403-BA4F-CA2A4C462682}" type="pres">
      <dgm:prSet presAssocID="{65FDEDFD-6B93-4F6D-BAA1-6D3F921A4C77}" presName="vert2" presStyleCnt="0"/>
      <dgm:spPr/>
    </dgm:pt>
    <dgm:pt modelId="{F2CFCCE5-2406-49AC-9989-05AFDA9624D1}" type="pres">
      <dgm:prSet presAssocID="{65FDEDFD-6B93-4F6D-BAA1-6D3F921A4C77}" presName="thinLine2b" presStyleLbl="callout" presStyleIdx="0" presStyleCnt="6"/>
      <dgm:spPr>
        <a:ln>
          <a:solidFill>
            <a:srgbClr val="C00000"/>
          </a:solidFill>
        </a:ln>
      </dgm:spPr>
    </dgm:pt>
    <dgm:pt modelId="{2FB19930-983B-439C-9518-B53AD5DAA373}" type="pres">
      <dgm:prSet presAssocID="{65FDEDFD-6B93-4F6D-BAA1-6D3F921A4C77}" presName="vertSpace2b" presStyleCnt="0"/>
      <dgm:spPr/>
    </dgm:pt>
    <dgm:pt modelId="{62BD1E20-1BF9-4C33-9754-C8EA40FE5133}" type="pres">
      <dgm:prSet presAssocID="{252030AA-3740-4C04-B3A2-4DAFFF4AA058}" presName="horz2" presStyleCnt="0"/>
      <dgm:spPr/>
    </dgm:pt>
    <dgm:pt modelId="{451DB435-9128-4CBD-886B-24045ADDC9D1}" type="pres">
      <dgm:prSet presAssocID="{252030AA-3740-4C04-B3A2-4DAFFF4AA058}" presName="horzSpace2" presStyleCnt="0"/>
      <dgm:spPr/>
    </dgm:pt>
    <dgm:pt modelId="{440F414F-DB3A-4F22-91F1-309C93E79834}" type="pres">
      <dgm:prSet presAssocID="{252030AA-3740-4C04-B3A2-4DAFFF4AA058}" presName="tx2" presStyleLbl="revTx" presStyleIdx="2" presStyleCnt="7"/>
      <dgm:spPr/>
    </dgm:pt>
    <dgm:pt modelId="{9BB47E4A-6068-47CC-A3BA-805E7EB3BA2E}" type="pres">
      <dgm:prSet presAssocID="{252030AA-3740-4C04-B3A2-4DAFFF4AA058}" presName="vert2" presStyleCnt="0"/>
      <dgm:spPr/>
    </dgm:pt>
    <dgm:pt modelId="{D25A4505-2F9D-4EDE-974B-D22D731A6944}" type="pres">
      <dgm:prSet presAssocID="{252030AA-3740-4C04-B3A2-4DAFFF4AA058}" presName="thinLine2b" presStyleLbl="callout" presStyleIdx="1" presStyleCnt="6"/>
      <dgm:spPr>
        <a:ln>
          <a:solidFill>
            <a:srgbClr val="C00000"/>
          </a:solidFill>
        </a:ln>
      </dgm:spPr>
    </dgm:pt>
    <dgm:pt modelId="{D8A14C16-41EF-4C33-95BD-AABBEA6041F2}" type="pres">
      <dgm:prSet presAssocID="{252030AA-3740-4C04-B3A2-4DAFFF4AA058}" presName="vertSpace2b" presStyleCnt="0"/>
      <dgm:spPr/>
    </dgm:pt>
    <dgm:pt modelId="{01608E54-5273-48A1-9D7A-EE57066B9EAF}" type="pres">
      <dgm:prSet presAssocID="{4052BE4D-29F4-466F-B2C0-39B44AC17523}" presName="horz2" presStyleCnt="0"/>
      <dgm:spPr/>
    </dgm:pt>
    <dgm:pt modelId="{9967553F-16B3-44D2-8FF7-C3DCE2CE7833}" type="pres">
      <dgm:prSet presAssocID="{4052BE4D-29F4-466F-B2C0-39B44AC17523}" presName="horzSpace2" presStyleCnt="0"/>
      <dgm:spPr/>
    </dgm:pt>
    <dgm:pt modelId="{65D1977E-0153-4D9C-8CA3-1DFACDA80538}" type="pres">
      <dgm:prSet presAssocID="{4052BE4D-29F4-466F-B2C0-39B44AC17523}" presName="tx2" presStyleLbl="revTx" presStyleIdx="3" presStyleCnt="7"/>
      <dgm:spPr/>
    </dgm:pt>
    <dgm:pt modelId="{58683479-CB69-4B09-9421-8D1C23B6A410}" type="pres">
      <dgm:prSet presAssocID="{4052BE4D-29F4-466F-B2C0-39B44AC17523}" presName="vert2" presStyleCnt="0"/>
      <dgm:spPr/>
    </dgm:pt>
    <dgm:pt modelId="{A5E63F64-AED0-4672-9F9C-99AEB7BA1DE7}" type="pres">
      <dgm:prSet presAssocID="{4052BE4D-29F4-466F-B2C0-39B44AC17523}" presName="thinLine2b" presStyleLbl="callout" presStyleIdx="2" presStyleCnt="6"/>
      <dgm:spPr>
        <a:ln>
          <a:solidFill>
            <a:srgbClr val="CC3300"/>
          </a:solidFill>
        </a:ln>
      </dgm:spPr>
    </dgm:pt>
    <dgm:pt modelId="{496C627D-6EAB-4912-AE4B-065F32475A93}" type="pres">
      <dgm:prSet presAssocID="{4052BE4D-29F4-466F-B2C0-39B44AC17523}" presName="vertSpace2b" presStyleCnt="0"/>
      <dgm:spPr/>
    </dgm:pt>
    <dgm:pt modelId="{0C620A52-D0FE-4F7A-8350-5E932865339E}" type="pres">
      <dgm:prSet presAssocID="{E85846F8-28CF-48CC-A0A3-76B19B7719FC}" presName="horz2" presStyleCnt="0"/>
      <dgm:spPr/>
    </dgm:pt>
    <dgm:pt modelId="{DFFC7CD2-BDE6-4137-9E71-EC33C1AEBE13}" type="pres">
      <dgm:prSet presAssocID="{E85846F8-28CF-48CC-A0A3-76B19B7719FC}" presName="horzSpace2" presStyleCnt="0"/>
      <dgm:spPr/>
    </dgm:pt>
    <dgm:pt modelId="{B97ECF49-FCBC-4A58-BD12-CC4FA2B92A21}" type="pres">
      <dgm:prSet presAssocID="{E85846F8-28CF-48CC-A0A3-76B19B7719FC}" presName="tx2" presStyleLbl="revTx" presStyleIdx="4" presStyleCnt="7"/>
      <dgm:spPr/>
    </dgm:pt>
    <dgm:pt modelId="{15250C3C-684F-4A9E-B266-3491A35EFCAA}" type="pres">
      <dgm:prSet presAssocID="{E85846F8-28CF-48CC-A0A3-76B19B7719FC}" presName="vert2" presStyleCnt="0"/>
      <dgm:spPr/>
    </dgm:pt>
    <dgm:pt modelId="{A28C1EFC-0C06-4E74-8DFD-A563335BB8EF}" type="pres">
      <dgm:prSet presAssocID="{E85846F8-28CF-48CC-A0A3-76B19B7719FC}" presName="thinLine2b" presStyleLbl="callout" presStyleIdx="3" presStyleCnt="6"/>
      <dgm:spPr>
        <a:ln>
          <a:solidFill>
            <a:srgbClr val="CC3300"/>
          </a:solidFill>
        </a:ln>
      </dgm:spPr>
    </dgm:pt>
    <dgm:pt modelId="{E09EF5A6-A745-42F0-90E3-2E6C950E15EA}" type="pres">
      <dgm:prSet presAssocID="{E85846F8-28CF-48CC-A0A3-76B19B7719FC}" presName="vertSpace2b" presStyleCnt="0"/>
      <dgm:spPr/>
    </dgm:pt>
    <dgm:pt modelId="{960F6E0D-15F2-4573-BA2E-D1BBF86DF637}" type="pres">
      <dgm:prSet presAssocID="{10216361-1350-4B11-A257-40D6FE0D41EF}" presName="horz2" presStyleCnt="0"/>
      <dgm:spPr/>
    </dgm:pt>
    <dgm:pt modelId="{5ABEC900-B7BA-45F5-96DC-6DC64C77607C}" type="pres">
      <dgm:prSet presAssocID="{10216361-1350-4B11-A257-40D6FE0D41EF}" presName="horzSpace2" presStyleCnt="0"/>
      <dgm:spPr/>
    </dgm:pt>
    <dgm:pt modelId="{B1648874-CB4F-43F8-AA64-1CE0E6768B7B}" type="pres">
      <dgm:prSet presAssocID="{10216361-1350-4B11-A257-40D6FE0D41EF}" presName="tx2" presStyleLbl="revTx" presStyleIdx="5" presStyleCnt="7" custLinFactNeighborX="397" custLinFactNeighborY="7231"/>
      <dgm:spPr/>
    </dgm:pt>
    <dgm:pt modelId="{D508C4FD-1A82-4BC0-8145-8936E878642C}" type="pres">
      <dgm:prSet presAssocID="{10216361-1350-4B11-A257-40D6FE0D41EF}" presName="vert2" presStyleCnt="0"/>
      <dgm:spPr/>
    </dgm:pt>
    <dgm:pt modelId="{DA0BCF7C-4CDA-4C33-8451-250BB77C48E0}" type="pres">
      <dgm:prSet presAssocID="{10216361-1350-4B11-A257-40D6FE0D41EF}" presName="thinLine2b" presStyleLbl="callout" presStyleIdx="4" presStyleCnt="6" custLinFactY="309561" custLinFactNeighborX="-1361" custLinFactNeighborY="400000"/>
      <dgm:spPr>
        <a:ln>
          <a:solidFill>
            <a:srgbClr val="CC3300"/>
          </a:solidFill>
        </a:ln>
      </dgm:spPr>
    </dgm:pt>
    <dgm:pt modelId="{F38892D4-F358-406E-BFF7-AADE50024C18}" type="pres">
      <dgm:prSet presAssocID="{10216361-1350-4B11-A257-40D6FE0D41EF}" presName="vertSpace2b" presStyleCnt="0"/>
      <dgm:spPr/>
    </dgm:pt>
    <dgm:pt modelId="{5DA406B9-5CA2-4EDC-BBEA-CF47C87B4204}" type="pres">
      <dgm:prSet presAssocID="{47ECE0BB-E86E-46FF-B23E-062346D8735E}" presName="horz2" presStyleCnt="0"/>
      <dgm:spPr/>
    </dgm:pt>
    <dgm:pt modelId="{34A225DD-0BDD-4CDC-9D12-37D1FF03F8C9}" type="pres">
      <dgm:prSet presAssocID="{47ECE0BB-E86E-46FF-B23E-062346D8735E}" presName="horzSpace2" presStyleCnt="0"/>
      <dgm:spPr/>
    </dgm:pt>
    <dgm:pt modelId="{41BF5C88-A2EA-4DF7-A4A9-57B679244DCD}" type="pres">
      <dgm:prSet presAssocID="{47ECE0BB-E86E-46FF-B23E-062346D8735E}" presName="tx2" presStyleLbl="revTx" presStyleIdx="6" presStyleCnt="7" custLinFactNeighborX="-2578" custLinFactNeighborY="814"/>
      <dgm:spPr/>
    </dgm:pt>
    <dgm:pt modelId="{2E44CC50-D781-4630-96FD-0DEA76358597}" type="pres">
      <dgm:prSet presAssocID="{47ECE0BB-E86E-46FF-B23E-062346D8735E}" presName="vert2" presStyleCnt="0"/>
      <dgm:spPr/>
    </dgm:pt>
    <dgm:pt modelId="{07E2B6C3-62B0-49B3-B0BB-8D5D5F696468}" type="pres">
      <dgm:prSet presAssocID="{47ECE0BB-E86E-46FF-B23E-062346D8735E}" presName="thinLine2b" presStyleLbl="callout" presStyleIdx="5" presStyleCnt="6"/>
      <dgm:spPr/>
    </dgm:pt>
    <dgm:pt modelId="{FB22DF32-D4BD-4457-A42B-F667CA6F287E}" type="pres">
      <dgm:prSet presAssocID="{47ECE0BB-E86E-46FF-B23E-062346D8735E}" presName="vertSpace2b" presStyleCnt="0"/>
      <dgm:spPr/>
    </dgm:pt>
  </dgm:ptLst>
  <dgm:cxnLst>
    <dgm:cxn modelId="{D9E84D12-A45F-40FB-AFDB-F3DB1623D6DB}" type="presOf" srcId="{47ECE0BB-E86E-46FF-B23E-062346D8735E}" destId="{41BF5C88-A2EA-4DF7-A4A9-57B679244DCD}" srcOrd="0" destOrd="0" presId="urn:microsoft.com/office/officeart/2008/layout/LinedList"/>
    <dgm:cxn modelId="{6690FE12-C08D-4517-87E2-23F54A3B7C26}" type="presOf" srcId="{BF8AA283-9417-4A24-BC94-64E194946C24}" destId="{4FAD6FC5-06FF-4005-A318-9A62C3CB0895}" srcOrd="0" destOrd="0" presId="urn:microsoft.com/office/officeart/2008/layout/LinedList"/>
    <dgm:cxn modelId="{D7C14120-CDFC-4397-A67A-079A7117403E}" type="presOf" srcId="{65FDEDFD-6B93-4F6D-BAA1-6D3F921A4C77}" destId="{B53E8942-49C0-42B8-AA99-EBA68F34F093}" srcOrd="0" destOrd="0" presId="urn:microsoft.com/office/officeart/2008/layout/LinedList"/>
    <dgm:cxn modelId="{4C5BED37-4461-41CC-8446-28D47B644F73}" srcId="{BF8AA283-9417-4A24-BC94-64E194946C24}" destId="{47ECE0BB-E86E-46FF-B23E-062346D8735E}" srcOrd="5" destOrd="0" parTransId="{4EA2B207-BC4C-4A12-993B-9DD9A6B03503}" sibTransId="{468F4FC3-4AF9-45EF-91F6-B2F012352E81}"/>
    <dgm:cxn modelId="{5EDC2A3A-A478-4E4B-BA25-72A041A2FD75}" srcId="{BF8AA283-9417-4A24-BC94-64E194946C24}" destId="{65FDEDFD-6B93-4F6D-BAA1-6D3F921A4C77}" srcOrd="0" destOrd="0" parTransId="{13CEC555-D407-45A6-98D6-737B25D6BF84}" sibTransId="{D51978F7-DD2F-4A86-AF96-85344333E258}"/>
    <dgm:cxn modelId="{2E954160-20D1-4C42-9098-FB54058A29E5}" srcId="{BF8AA283-9417-4A24-BC94-64E194946C24}" destId="{252030AA-3740-4C04-B3A2-4DAFFF4AA058}" srcOrd="1" destOrd="0" parTransId="{321BD317-B6EE-4431-8C7F-7D03DC0EE822}" sibTransId="{7A0DBB8E-C48A-42E2-9569-D595F7B8AFA3}"/>
    <dgm:cxn modelId="{2BBEFA63-A55D-453D-98BF-914A4516A5CB}" srcId="{BF8AA283-9417-4A24-BC94-64E194946C24}" destId="{E85846F8-28CF-48CC-A0A3-76B19B7719FC}" srcOrd="3" destOrd="0" parTransId="{9ABC634E-770E-4A03-AF77-E1A65167B05A}" sibTransId="{015A4807-05B0-4CAB-8CA3-9E8036C3FE50}"/>
    <dgm:cxn modelId="{45632245-EF50-49BA-8569-299D70B0EA69}" srcId="{C788BC59-4F78-4945-8F3E-7E1309AD6A9E}" destId="{BF8AA283-9417-4A24-BC94-64E194946C24}" srcOrd="0" destOrd="0" parTransId="{F35A3638-FD2E-4CB2-9C11-2A92AEFA51BD}" sibTransId="{31C654F7-25E6-4ADD-86D5-A62D78F07829}"/>
    <dgm:cxn modelId="{39D09B46-9CAE-4E5F-84F8-8F31E3F971BE}" type="presOf" srcId="{252030AA-3740-4C04-B3A2-4DAFFF4AA058}" destId="{440F414F-DB3A-4F22-91F1-309C93E79834}" srcOrd="0" destOrd="0" presId="urn:microsoft.com/office/officeart/2008/layout/LinedList"/>
    <dgm:cxn modelId="{5198D459-5889-43B9-B7E3-847A36BE37AC}" type="presOf" srcId="{4052BE4D-29F4-466F-B2C0-39B44AC17523}" destId="{65D1977E-0153-4D9C-8CA3-1DFACDA80538}" srcOrd="0" destOrd="0" presId="urn:microsoft.com/office/officeart/2008/layout/LinedList"/>
    <dgm:cxn modelId="{A1C92A85-ED54-40DB-8155-F789F5D7F62C}" type="presOf" srcId="{10216361-1350-4B11-A257-40D6FE0D41EF}" destId="{B1648874-CB4F-43F8-AA64-1CE0E6768B7B}" srcOrd="0" destOrd="0" presId="urn:microsoft.com/office/officeart/2008/layout/LinedList"/>
    <dgm:cxn modelId="{D0188488-B371-4032-A52E-D76E0ADDA58B}" srcId="{BF8AA283-9417-4A24-BC94-64E194946C24}" destId="{10216361-1350-4B11-A257-40D6FE0D41EF}" srcOrd="4" destOrd="0" parTransId="{6F1532EE-AEEA-4EE1-91CA-D6AA8B80E5C8}" sibTransId="{B07A6981-33C3-447B-99E6-6745CB7BF06A}"/>
    <dgm:cxn modelId="{54DFBDA3-0BC0-4020-B05C-44A56471CC6C}" srcId="{BF8AA283-9417-4A24-BC94-64E194946C24}" destId="{4052BE4D-29F4-466F-B2C0-39B44AC17523}" srcOrd="2" destOrd="0" parTransId="{B1E2CE7C-C1D3-4281-9B3A-ABBE52623734}" sibTransId="{D9FA185E-423D-4B39-83B5-5831351CBE09}"/>
    <dgm:cxn modelId="{11BF3EC1-A3EB-4C04-8499-A2073E38A8EC}" type="presOf" srcId="{E85846F8-28CF-48CC-A0A3-76B19B7719FC}" destId="{B97ECF49-FCBC-4A58-BD12-CC4FA2B92A21}" srcOrd="0" destOrd="0" presId="urn:microsoft.com/office/officeart/2008/layout/LinedList"/>
    <dgm:cxn modelId="{C93DF2F1-5675-44FD-9ED9-E2DEC3A05DC2}" type="presOf" srcId="{C788BC59-4F78-4945-8F3E-7E1309AD6A9E}" destId="{35D1BB77-6A80-4009-9963-0E9F0C888017}" srcOrd="0" destOrd="0" presId="urn:microsoft.com/office/officeart/2008/layout/LinedList"/>
    <dgm:cxn modelId="{D7A9721A-D5A7-44DC-BC98-8457F1F07E55}" type="presParOf" srcId="{35D1BB77-6A80-4009-9963-0E9F0C888017}" destId="{68007112-9756-4BE9-9BD3-385A3D950599}" srcOrd="0" destOrd="0" presId="urn:microsoft.com/office/officeart/2008/layout/LinedList"/>
    <dgm:cxn modelId="{54CACB0E-1619-4D3D-BAF6-3BCFD3F9638A}" type="presParOf" srcId="{35D1BB77-6A80-4009-9963-0E9F0C888017}" destId="{21EB5B08-0120-419C-8877-19E02D269F4C}" srcOrd="1" destOrd="0" presId="urn:microsoft.com/office/officeart/2008/layout/LinedList"/>
    <dgm:cxn modelId="{81700204-91A8-4EC6-802B-65BA7BB8569B}" type="presParOf" srcId="{21EB5B08-0120-419C-8877-19E02D269F4C}" destId="{4FAD6FC5-06FF-4005-A318-9A62C3CB0895}" srcOrd="0" destOrd="0" presId="urn:microsoft.com/office/officeart/2008/layout/LinedList"/>
    <dgm:cxn modelId="{6048AC71-AC2D-4027-92D5-130CC71C242A}" type="presParOf" srcId="{21EB5B08-0120-419C-8877-19E02D269F4C}" destId="{71B78597-7D0D-4DB0-827B-C8A22D522F73}" srcOrd="1" destOrd="0" presId="urn:microsoft.com/office/officeart/2008/layout/LinedList"/>
    <dgm:cxn modelId="{AB0C90E8-B1FD-4558-A778-42142E17C761}" type="presParOf" srcId="{71B78597-7D0D-4DB0-827B-C8A22D522F73}" destId="{DD921491-0150-4964-8017-B2CFB011E7AE}" srcOrd="0" destOrd="0" presId="urn:microsoft.com/office/officeart/2008/layout/LinedList"/>
    <dgm:cxn modelId="{C2747AED-81BF-4D50-9AB5-D7B7845B673F}" type="presParOf" srcId="{71B78597-7D0D-4DB0-827B-C8A22D522F73}" destId="{388D8ACE-6AF4-4452-8F2D-0CBB475DF441}" srcOrd="1" destOrd="0" presId="urn:microsoft.com/office/officeart/2008/layout/LinedList"/>
    <dgm:cxn modelId="{C2CAAD85-6B06-4E21-AC43-967F234322FC}" type="presParOf" srcId="{388D8ACE-6AF4-4452-8F2D-0CBB475DF441}" destId="{B8D7188B-713D-4B1F-892F-72E50A09B896}" srcOrd="0" destOrd="0" presId="urn:microsoft.com/office/officeart/2008/layout/LinedList"/>
    <dgm:cxn modelId="{6FD0AF4E-7E88-417E-A727-FCE87FEB02D2}" type="presParOf" srcId="{388D8ACE-6AF4-4452-8F2D-0CBB475DF441}" destId="{B53E8942-49C0-42B8-AA99-EBA68F34F093}" srcOrd="1" destOrd="0" presId="urn:microsoft.com/office/officeart/2008/layout/LinedList"/>
    <dgm:cxn modelId="{AD89627B-8F66-47F0-BD2A-E4FDC2B2F569}" type="presParOf" srcId="{388D8ACE-6AF4-4452-8F2D-0CBB475DF441}" destId="{0162C13F-7BBB-4403-BA4F-CA2A4C462682}" srcOrd="2" destOrd="0" presId="urn:microsoft.com/office/officeart/2008/layout/LinedList"/>
    <dgm:cxn modelId="{D2BCE4C5-CBCE-4804-AFB7-1FDD19EA15C9}" type="presParOf" srcId="{71B78597-7D0D-4DB0-827B-C8A22D522F73}" destId="{F2CFCCE5-2406-49AC-9989-05AFDA9624D1}" srcOrd="2" destOrd="0" presId="urn:microsoft.com/office/officeart/2008/layout/LinedList"/>
    <dgm:cxn modelId="{C842E0F7-B333-4B05-8CCD-81495CF6A308}" type="presParOf" srcId="{71B78597-7D0D-4DB0-827B-C8A22D522F73}" destId="{2FB19930-983B-439C-9518-B53AD5DAA373}" srcOrd="3" destOrd="0" presId="urn:microsoft.com/office/officeart/2008/layout/LinedList"/>
    <dgm:cxn modelId="{8C9BAAC3-871E-477F-916D-88F858FBAF79}" type="presParOf" srcId="{71B78597-7D0D-4DB0-827B-C8A22D522F73}" destId="{62BD1E20-1BF9-4C33-9754-C8EA40FE5133}" srcOrd="4" destOrd="0" presId="urn:microsoft.com/office/officeart/2008/layout/LinedList"/>
    <dgm:cxn modelId="{9DD41D4C-0815-4A1C-A652-4D0C157CC0C2}" type="presParOf" srcId="{62BD1E20-1BF9-4C33-9754-C8EA40FE5133}" destId="{451DB435-9128-4CBD-886B-24045ADDC9D1}" srcOrd="0" destOrd="0" presId="urn:microsoft.com/office/officeart/2008/layout/LinedList"/>
    <dgm:cxn modelId="{73B670AC-AFB2-40A8-90AD-DDC9F8ABD6D8}" type="presParOf" srcId="{62BD1E20-1BF9-4C33-9754-C8EA40FE5133}" destId="{440F414F-DB3A-4F22-91F1-309C93E79834}" srcOrd="1" destOrd="0" presId="urn:microsoft.com/office/officeart/2008/layout/LinedList"/>
    <dgm:cxn modelId="{1163AFD6-231C-467C-83FE-D6208A9C7025}" type="presParOf" srcId="{62BD1E20-1BF9-4C33-9754-C8EA40FE5133}" destId="{9BB47E4A-6068-47CC-A3BA-805E7EB3BA2E}" srcOrd="2" destOrd="0" presId="urn:microsoft.com/office/officeart/2008/layout/LinedList"/>
    <dgm:cxn modelId="{63F404AA-B9B7-4E91-B3AE-27F686EF4E3D}" type="presParOf" srcId="{71B78597-7D0D-4DB0-827B-C8A22D522F73}" destId="{D25A4505-2F9D-4EDE-974B-D22D731A6944}" srcOrd="5" destOrd="0" presId="urn:microsoft.com/office/officeart/2008/layout/LinedList"/>
    <dgm:cxn modelId="{5C261148-3283-4648-B87A-F037C665ED87}" type="presParOf" srcId="{71B78597-7D0D-4DB0-827B-C8A22D522F73}" destId="{D8A14C16-41EF-4C33-95BD-AABBEA6041F2}" srcOrd="6" destOrd="0" presId="urn:microsoft.com/office/officeart/2008/layout/LinedList"/>
    <dgm:cxn modelId="{3F19C503-3B15-4B6C-B64C-73A3EE78A5E5}" type="presParOf" srcId="{71B78597-7D0D-4DB0-827B-C8A22D522F73}" destId="{01608E54-5273-48A1-9D7A-EE57066B9EAF}" srcOrd="7" destOrd="0" presId="urn:microsoft.com/office/officeart/2008/layout/LinedList"/>
    <dgm:cxn modelId="{344D035F-7160-43F8-A40F-0ED70F0423B2}" type="presParOf" srcId="{01608E54-5273-48A1-9D7A-EE57066B9EAF}" destId="{9967553F-16B3-44D2-8FF7-C3DCE2CE7833}" srcOrd="0" destOrd="0" presId="urn:microsoft.com/office/officeart/2008/layout/LinedList"/>
    <dgm:cxn modelId="{C6FFDC2A-8A21-486D-8103-4800A332BA71}" type="presParOf" srcId="{01608E54-5273-48A1-9D7A-EE57066B9EAF}" destId="{65D1977E-0153-4D9C-8CA3-1DFACDA80538}" srcOrd="1" destOrd="0" presId="urn:microsoft.com/office/officeart/2008/layout/LinedList"/>
    <dgm:cxn modelId="{FFEFC6A2-F98E-4807-A75B-28DB8E1E5494}" type="presParOf" srcId="{01608E54-5273-48A1-9D7A-EE57066B9EAF}" destId="{58683479-CB69-4B09-9421-8D1C23B6A410}" srcOrd="2" destOrd="0" presId="urn:microsoft.com/office/officeart/2008/layout/LinedList"/>
    <dgm:cxn modelId="{6ADA2C80-D02E-419B-93B1-E62E071D0AB6}" type="presParOf" srcId="{71B78597-7D0D-4DB0-827B-C8A22D522F73}" destId="{A5E63F64-AED0-4672-9F9C-99AEB7BA1DE7}" srcOrd="8" destOrd="0" presId="urn:microsoft.com/office/officeart/2008/layout/LinedList"/>
    <dgm:cxn modelId="{57C0CFF6-F281-4991-92D3-6763F76FA793}" type="presParOf" srcId="{71B78597-7D0D-4DB0-827B-C8A22D522F73}" destId="{496C627D-6EAB-4912-AE4B-065F32475A93}" srcOrd="9" destOrd="0" presId="urn:microsoft.com/office/officeart/2008/layout/LinedList"/>
    <dgm:cxn modelId="{D3A133A1-5A6F-4F92-80EF-E704A4E89C07}" type="presParOf" srcId="{71B78597-7D0D-4DB0-827B-C8A22D522F73}" destId="{0C620A52-D0FE-4F7A-8350-5E932865339E}" srcOrd="10" destOrd="0" presId="urn:microsoft.com/office/officeart/2008/layout/LinedList"/>
    <dgm:cxn modelId="{9F306720-D019-41DA-8A10-33B3EB777BD5}" type="presParOf" srcId="{0C620A52-D0FE-4F7A-8350-5E932865339E}" destId="{DFFC7CD2-BDE6-4137-9E71-EC33C1AEBE13}" srcOrd="0" destOrd="0" presId="urn:microsoft.com/office/officeart/2008/layout/LinedList"/>
    <dgm:cxn modelId="{5CF6AB0C-B2E3-4C86-A405-5B79B4F57FF5}" type="presParOf" srcId="{0C620A52-D0FE-4F7A-8350-5E932865339E}" destId="{B97ECF49-FCBC-4A58-BD12-CC4FA2B92A21}" srcOrd="1" destOrd="0" presId="urn:microsoft.com/office/officeart/2008/layout/LinedList"/>
    <dgm:cxn modelId="{CDE2385E-C164-4A91-8DD5-E2B48E857FE2}" type="presParOf" srcId="{0C620A52-D0FE-4F7A-8350-5E932865339E}" destId="{15250C3C-684F-4A9E-B266-3491A35EFCAA}" srcOrd="2" destOrd="0" presId="urn:microsoft.com/office/officeart/2008/layout/LinedList"/>
    <dgm:cxn modelId="{1031CEF7-D305-46B6-9D91-2954A3600973}" type="presParOf" srcId="{71B78597-7D0D-4DB0-827B-C8A22D522F73}" destId="{A28C1EFC-0C06-4E74-8DFD-A563335BB8EF}" srcOrd="11" destOrd="0" presId="urn:microsoft.com/office/officeart/2008/layout/LinedList"/>
    <dgm:cxn modelId="{3CAEF516-FFA2-4C80-8C0F-6F724402B391}" type="presParOf" srcId="{71B78597-7D0D-4DB0-827B-C8A22D522F73}" destId="{E09EF5A6-A745-42F0-90E3-2E6C950E15EA}" srcOrd="12" destOrd="0" presId="urn:microsoft.com/office/officeart/2008/layout/LinedList"/>
    <dgm:cxn modelId="{4136ACAA-6502-440E-A5E7-87EC65D4D32C}" type="presParOf" srcId="{71B78597-7D0D-4DB0-827B-C8A22D522F73}" destId="{960F6E0D-15F2-4573-BA2E-D1BBF86DF637}" srcOrd="13" destOrd="0" presId="urn:microsoft.com/office/officeart/2008/layout/LinedList"/>
    <dgm:cxn modelId="{B798D017-4FC1-41E1-A36E-6A00B2B5AC6A}" type="presParOf" srcId="{960F6E0D-15F2-4573-BA2E-D1BBF86DF637}" destId="{5ABEC900-B7BA-45F5-96DC-6DC64C77607C}" srcOrd="0" destOrd="0" presId="urn:microsoft.com/office/officeart/2008/layout/LinedList"/>
    <dgm:cxn modelId="{43C64BD2-833F-4829-9223-2BC2EEDC345D}" type="presParOf" srcId="{960F6E0D-15F2-4573-BA2E-D1BBF86DF637}" destId="{B1648874-CB4F-43F8-AA64-1CE0E6768B7B}" srcOrd="1" destOrd="0" presId="urn:microsoft.com/office/officeart/2008/layout/LinedList"/>
    <dgm:cxn modelId="{2A1FC09B-E616-42CF-A373-67D2CEB7FD25}" type="presParOf" srcId="{960F6E0D-15F2-4573-BA2E-D1BBF86DF637}" destId="{D508C4FD-1A82-4BC0-8145-8936E878642C}" srcOrd="2" destOrd="0" presId="urn:microsoft.com/office/officeart/2008/layout/LinedList"/>
    <dgm:cxn modelId="{7F203DA9-C55A-4B19-AFC9-EB23C4FFC315}" type="presParOf" srcId="{71B78597-7D0D-4DB0-827B-C8A22D522F73}" destId="{DA0BCF7C-4CDA-4C33-8451-250BB77C48E0}" srcOrd="14" destOrd="0" presId="urn:microsoft.com/office/officeart/2008/layout/LinedList"/>
    <dgm:cxn modelId="{8C25351C-FE94-433C-9C4D-B6E86C0F9B48}" type="presParOf" srcId="{71B78597-7D0D-4DB0-827B-C8A22D522F73}" destId="{F38892D4-F358-406E-BFF7-AADE50024C18}" srcOrd="15" destOrd="0" presId="urn:microsoft.com/office/officeart/2008/layout/LinedList"/>
    <dgm:cxn modelId="{5C9168C8-F124-439F-A45D-7CBB8DC8D3E3}" type="presParOf" srcId="{71B78597-7D0D-4DB0-827B-C8A22D522F73}" destId="{5DA406B9-5CA2-4EDC-BBEA-CF47C87B4204}" srcOrd="16" destOrd="0" presId="urn:microsoft.com/office/officeart/2008/layout/LinedList"/>
    <dgm:cxn modelId="{BA9862C6-D2DF-45E0-A6A8-8767FF7BA0CD}" type="presParOf" srcId="{5DA406B9-5CA2-4EDC-BBEA-CF47C87B4204}" destId="{34A225DD-0BDD-4CDC-9D12-37D1FF03F8C9}" srcOrd="0" destOrd="0" presId="urn:microsoft.com/office/officeart/2008/layout/LinedList"/>
    <dgm:cxn modelId="{941A6183-5BF1-4C9C-B17B-5A9B12F5B016}" type="presParOf" srcId="{5DA406B9-5CA2-4EDC-BBEA-CF47C87B4204}" destId="{41BF5C88-A2EA-4DF7-A4A9-57B679244DCD}" srcOrd="1" destOrd="0" presId="urn:microsoft.com/office/officeart/2008/layout/LinedList"/>
    <dgm:cxn modelId="{82BA7B49-ABE6-4F8A-9339-46E1742BB925}" type="presParOf" srcId="{5DA406B9-5CA2-4EDC-BBEA-CF47C87B4204}" destId="{2E44CC50-D781-4630-96FD-0DEA76358597}" srcOrd="2" destOrd="0" presId="urn:microsoft.com/office/officeart/2008/layout/LinedList"/>
    <dgm:cxn modelId="{40A4466C-3582-49FE-8E74-F5F31CA9162C}" type="presParOf" srcId="{71B78597-7D0D-4DB0-827B-C8A22D522F73}" destId="{07E2B6C3-62B0-49B3-B0BB-8D5D5F696468}" srcOrd="17" destOrd="0" presId="urn:microsoft.com/office/officeart/2008/layout/LinedList"/>
    <dgm:cxn modelId="{7B928BE6-79A4-46EE-AF77-AD6D0110D4FB}" type="presParOf" srcId="{71B78597-7D0D-4DB0-827B-C8A22D522F73}" destId="{FB22DF32-D4BD-4457-A42B-F667CA6F287E}" srcOrd="18" destOrd="0" presId="urn:microsoft.com/office/officeart/2008/layout/LinedList"/>
  </dgm:cxnLst>
  <dgm:bg/>
  <dgm:whole>
    <a:ln>
      <a:solidFill>
        <a:srgbClr val="CC33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88BC59-4F78-4945-8F3E-7E1309AD6A9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AA283-9417-4A24-BC94-64E194946C24}">
      <dgm:prSet phldrT="[Texte]"/>
      <dgm:spPr/>
      <dgm:t>
        <a:bodyPr/>
        <a:lstStyle/>
        <a:p>
          <a:r>
            <a:rPr lang="fr-BE" dirty="0">
              <a:solidFill>
                <a:srgbClr val="C00000"/>
              </a:solidFill>
            </a:rPr>
            <a:t>2021</a:t>
          </a:r>
          <a:endParaRPr lang="en-US" dirty="0">
            <a:solidFill>
              <a:srgbClr val="C00000"/>
            </a:solidFill>
          </a:endParaRPr>
        </a:p>
      </dgm:t>
    </dgm:pt>
    <dgm:pt modelId="{F35A3638-FD2E-4CB2-9C11-2A92AEFA51BD}" type="parTrans" cxnId="{45632245-EF50-49BA-8569-299D70B0EA69}">
      <dgm:prSet/>
      <dgm:spPr/>
      <dgm:t>
        <a:bodyPr/>
        <a:lstStyle/>
        <a:p>
          <a:endParaRPr lang="en-US"/>
        </a:p>
      </dgm:t>
    </dgm:pt>
    <dgm:pt modelId="{31C654F7-25E6-4ADD-86D5-A62D78F07829}" type="sibTrans" cxnId="{45632245-EF50-49BA-8569-299D70B0EA69}">
      <dgm:prSet/>
      <dgm:spPr/>
      <dgm:t>
        <a:bodyPr/>
        <a:lstStyle/>
        <a:p>
          <a:endParaRPr lang="en-US"/>
        </a:p>
      </dgm:t>
    </dgm:pt>
    <dgm:pt modelId="{65FDEDFD-6B93-4F6D-BAA1-6D3F921A4C77}">
      <dgm:prSet phldrT="[Texte]"/>
      <dgm:spPr/>
      <dgm:t>
        <a:bodyPr/>
        <a:lstStyle/>
        <a:p>
          <a:r>
            <a:rPr lang="fr-BE" dirty="0"/>
            <a:t>Ouverture du magasin d’Overijse</a:t>
          </a:r>
          <a:endParaRPr lang="en-US" dirty="0"/>
        </a:p>
      </dgm:t>
    </dgm:pt>
    <dgm:pt modelId="{13CEC555-D407-45A6-98D6-737B25D6BF84}" type="parTrans" cxnId="{5EDC2A3A-A478-4E4B-BA25-72A041A2FD75}">
      <dgm:prSet/>
      <dgm:spPr/>
      <dgm:t>
        <a:bodyPr/>
        <a:lstStyle/>
        <a:p>
          <a:endParaRPr lang="en-US"/>
        </a:p>
      </dgm:t>
    </dgm:pt>
    <dgm:pt modelId="{D51978F7-DD2F-4A86-AF96-85344333E258}" type="sibTrans" cxnId="{5EDC2A3A-A478-4E4B-BA25-72A041A2FD75}">
      <dgm:prSet/>
      <dgm:spPr/>
      <dgm:t>
        <a:bodyPr/>
        <a:lstStyle/>
        <a:p>
          <a:endParaRPr lang="en-US"/>
        </a:p>
      </dgm:t>
    </dgm:pt>
    <dgm:pt modelId="{252030AA-3740-4C04-B3A2-4DAFFF4AA058}">
      <dgm:prSet phldrT="[Texte]"/>
      <dgm:spPr/>
      <dgm:t>
        <a:bodyPr/>
        <a:lstStyle/>
        <a:p>
          <a:r>
            <a:rPr lang="fr-BE" dirty="0"/>
            <a:t>Ouverture magasin Assesse</a:t>
          </a:r>
          <a:endParaRPr lang="en-US" dirty="0"/>
        </a:p>
      </dgm:t>
    </dgm:pt>
    <dgm:pt modelId="{321BD317-B6EE-4431-8C7F-7D03DC0EE822}" type="parTrans" cxnId="{2E954160-20D1-4C42-9098-FB54058A29E5}">
      <dgm:prSet/>
      <dgm:spPr/>
      <dgm:t>
        <a:bodyPr/>
        <a:lstStyle/>
        <a:p>
          <a:endParaRPr lang="en-US"/>
        </a:p>
      </dgm:t>
    </dgm:pt>
    <dgm:pt modelId="{7A0DBB8E-C48A-42E2-9569-D595F7B8AFA3}" type="sibTrans" cxnId="{2E954160-20D1-4C42-9098-FB54058A29E5}">
      <dgm:prSet/>
      <dgm:spPr/>
      <dgm:t>
        <a:bodyPr/>
        <a:lstStyle/>
        <a:p>
          <a:endParaRPr lang="en-US"/>
        </a:p>
      </dgm:t>
    </dgm:pt>
    <dgm:pt modelId="{4052BE4D-29F4-466F-B2C0-39B44AC17523}">
      <dgm:prSet phldrT="[Texte]"/>
      <dgm:spPr>
        <a:ln>
          <a:noFill/>
        </a:ln>
      </dgm:spPr>
      <dgm:t>
        <a:bodyPr/>
        <a:lstStyle/>
        <a:p>
          <a:r>
            <a:rPr lang="fr-BE" baseline="0" dirty="0"/>
            <a:t>Collaboration avec des restaurateurs</a:t>
          </a:r>
        </a:p>
      </dgm:t>
    </dgm:pt>
    <dgm:pt modelId="{B1E2CE7C-C1D3-4281-9B3A-ABBE52623734}" type="parTrans" cxnId="{54DFBDA3-0BC0-4020-B05C-44A56471CC6C}">
      <dgm:prSet/>
      <dgm:spPr/>
      <dgm:t>
        <a:bodyPr/>
        <a:lstStyle/>
        <a:p>
          <a:endParaRPr lang="en-US"/>
        </a:p>
      </dgm:t>
    </dgm:pt>
    <dgm:pt modelId="{D9FA185E-423D-4B39-83B5-5831351CBE09}" type="sibTrans" cxnId="{54DFBDA3-0BC0-4020-B05C-44A56471CC6C}">
      <dgm:prSet/>
      <dgm:spPr/>
      <dgm:t>
        <a:bodyPr/>
        <a:lstStyle/>
        <a:p>
          <a:endParaRPr lang="en-US"/>
        </a:p>
      </dgm:t>
    </dgm:pt>
    <dgm:pt modelId="{E85846F8-28CF-48CC-A0A3-76B19B7719FC}">
      <dgm:prSet phldrT="[Texte]"/>
      <dgm:spPr>
        <a:ln>
          <a:noFill/>
        </a:ln>
      </dgm:spPr>
      <dgm:t>
        <a:bodyPr/>
        <a:lstStyle/>
        <a:p>
          <a:r>
            <a:rPr lang="fr-BE" baseline="0" dirty="0"/>
            <a:t>Collaboration avec d’autres magasins</a:t>
          </a:r>
        </a:p>
      </dgm:t>
    </dgm:pt>
    <dgm:pt modelId="{9ABC634E-770E-4A03-AF77-E1A65167B05A}" type="parTrans" cxnId="{2BBEFA63-A55D-453D-98BF-914A4516A5CB}">
      <dgm:prSet/>
      <dgm:spPr/>
      <dgm:t>
        <a:bodyPr/>
        <a:lstStyle/>
        <a:p>
          <a:endParaRPr lang="en-US"/>
        </a:p>
      </dgm:t>
    </dgm:pt>
    <dgm:pt modelId="{015A4807-05B0-4CAB-8CA3-9E8036C3FE50}" type="sibTrans" cxnId="{2BBEFA63-A55D-453D-98BF-914A4516A5CB}">
      <dgm:prSet/>
      <dgm:spPr/>
      <dgm:t>
        <a:bodyPr/>
        <a:lstStyle/>
        <a:p>
          <a:endParaRPr lang="en-US"/>
        </a:p>
      </dgm:t>
    </dgm:pt>
    <dgm:pt modelId="{10216361-1350-4B11-A257-40D6FE0D41EF}">
      <dgm:prSet phldrT="[Texte]"/>
      <dgm:spPr>
        <a:ln>
          <a:noFill/>
        </a:ln>
      </dgm:spPr>
      <dgm:t>
        <a:bodyPr/>
        <a:lstStyle/>
        <a:p>
          <a:r>
            <a:rPr lang="fr-BE" baseline="0" dirty="0"/>
            <a:t>Développements de nouveaux produits</a:t>
          </a:r>
        </a:p>
      </dgm:t>
    </dgm:pt>
    <dgm:pt modelId="{6F1532EE-AEEA-4EE1-91CA-D6AA8B80E5C8}" type="parTrans" cxnId="{D0188488-B371-4032-A52E-D76E0ADDA58B}">
      <dgm:prSet/>
      <dgm:spPr/>
      <dgm:t>
        <a:bodyPr/>
        <a:lstStyle/>
        <a:p>
          <a:endParaRPr lang="en-US"/>
        </a:p>
      </dgm:t>
    </dgm:pt>
    <dgm:pt modelId="{B07A6981-33C3-447B-99E6-6745CB7BF06A}" type="sibTrans" cxnId="{D0188488-B371-4032-A52E-D76E0ADDA58B}">
      <dgm:prSet/>
      <dgm:spPr/>
      <dgm:t>
        <a:bodyPr/>
        <a:lstStyle/>
        <a:p>
          <a:endParaRPr lang="en-US"/>
        </a:p>
      </dgm:t>
    </dgm:pt>
    <dgm:pt modelId="{47ECE0BB-E86E-46FF-B23E-062346D8735E}">
      <dgm:prSet phldrT="[Texte]"/>
      <dgm:spPr>
        <a:ln>
          <a:noFill/>
        </a:ln>
      </dgm:spPr>
      <dgm:t>
        <a:bodyPr/>
        <a:lstStyle/>
        <a:p>
          <a:endParaRPr lang="fr-BE" baseline="0" dirty="0"/>
        </a:p>
        <a:p>
          <a:r>
            <a:rPr lang="fr-BE" baseline="0" dirty="0"/>
            <a:t>Mise en place d’une ligne de production </a:t>
          </a:r>
        </a:p>
      </dgm:t>
    </dgm:pt>
    <dgm:pt modelId="{4EA2B207-BC4C-4A12-993B-9DD9A6B03503}" type="parTrans" cxnId="{4C5BED37-4461-41CC-8446-28D47B644F73}">
      <dgm:prSet/>
      <dgm:spPr/>
      <dgm:t>
        <a:bodyPr/>
        <a:lstStyle/>
        <a:p>
          <a:endParaRPr lang="en-US"/>
        </a:p>
      </dgm:t>
    </dgm:pt>
    <dgm:pt modelId="{468F4FC3-4AF9-45EF-91F6-B2F012352E81}" type="sibTrans" cxnId="{4C5BED37-4461-41CC-8446-28D47B644F73}">
      <dgm:prSet/>
      <dgm:spPr/>
      <dgm:t>
        <a:bodyPr/>
        <a:lstStyle/>
        <a:p>
          <a:endParaRPr lang="en-US"/>
        </a:p>
      </dgm:t>
    </dgm:pt>
    <dgm:pt modelId="{35D1BB77-6A80-4009-9963-0E9F0C888017}" type="pres">
      <dgm:prSet presAssocID="{C788BC59-4F78-4945-8F3E-7E1309AD6A9E}" presName="vert0" presStyleCnt="0">
        <dgm:presLayoutVars>
          <dgm:dir/>
          <dgm:animOne val="branch"/>
          <dgm:animLvl val="lvl"/>
        </dgm:presLayoutVars>
      </dgm:prSet>
      <dgm:spPr/>
    </dgm:pt>
    <dgm:pt modelId="{68007112-9756-4BE9-9BD3-385A3D950599}" type="pres">
      <dgm:prSet presAssocID="{BF8AA283-9417-4A24-BC94-64E194946C24}" presName="thickLine" presStyleLbl="alignNode1" presStyleIdx="0" presStyleCnt="1"/>
      <dgm:spPr>
        <a:ln>
          <a:solidFill>
            <a:srgbClr val="CC3300"/>
          </a:solidFill>
        </a:ln>
      </dgm:spPr>
    </dgm:pt>
    <dgm:pt modelId="{21EB5B08-0120-419C-8877-19E02D269F4C}" type="pres">
      <dgm:prSet presAssocID="{BF8AA283-9417-4A24-BC94-64E194946C24}" presName="horz1" presStyleCnt="0"/>
      <dgm:spPr/>
    </dgm:pt>
    <dgm:pt modelId="{4FAD6FC5-06FF-4005-A318-9A62C3CB0895}" type="pres">
      <dgm:prSet presAssocID="{BF8AA283-9417-4A24-BC94-64E194946C24}" presName="tx1" presStyleLbl="revTx" presStyleIdx="0" presStyleCnt="7"/>
      <dgm:spPr/>
    </dgm:pt>
    <dgm:pt modelId="{71B78597-7D0D-4DB0-827B-C8A22D522F73}" type="pres">
      <dgm:prSet presAssocID="{BF8AA283-9417-4A24-BC94-64E194946C24}" presName="vert1" presStyleCnt="0"/>
      <dgm:spPr/>
    </dgm:pt>
    <dgm:pt modelId="{DD921491-0150-4964-8017-B2CFB011E7AE}" type="pres">
      <dgm:prSet presAssocID="{65FDEDFD-6B93-4F6D-BAA1-6D3F921A4C77}" presName="vertSpace2a" presStyleCnt="0"/>
      <dgm:spPr/>
    </dgm:pt>
    <dgm:pt modelId="{388D8ACE-6AF4-4452-8F2D-0CBB475DF441}" type="pres">
      <dgm:prSet presAssocID="{65FDEDFD-6B93-4F6D-BAA1-6D3F921A4C77}" presName="horz2" presStyleCnt="0"/>
      <dgm:spPr/>
    </dgm:pt>
    <dgm:pt modelId="{B8D7188B-713D-4B1F-892F-72E50A09B896}" type="pres">
      <dgm:prSet presAssocID="{65FDEDFD-6B93-4F6D-BAA1-6D3F921A4C77}" presName="horzSpace2" presStyleCnt="0"/>
      <dgm:spPr/>
    </dgm:pt>
    <dgm:pt modelId="{B53E8942-49C0-42B8-AA99-EBA68F34F093}" type="pres">
      <dgm:prSet presAssocID="{65FDEDFD-6B93-4F6D-BAA1-6D3F921A4C77}" presName="tx2" presStyleLbl="revTx" presStyleIdx="1" presStyleCnt="7"/>
      <dgm:spPr/>
    </dgm:pt>
    <dgm:pt modelId="{0162C13F-7BBB-4403-BA4F-CA2A4C462682}" type="pres">
      <dgm:prSet presAssocID="{65FDEDFD-6B93-4F6D-BAA1-6D3F921A4C77}" presName="vert2" presStyleCnt="0"/>
      <dgm:spPr/>
    </dgm:pt>
    <dgm:pt modelId="{F2CFCCE5-2406-49AC-9989-05AFDA9624D1}" type="pres">
      <dgm:prSet presAssocID="{65FDEDFD-6B93-4F6D-BAA1-6D3F921A4C77}" presName="thinLine2b" presStyleLbl="callout" presStyleIdx="0" presStyleCnt="6"/>
      <dgm:spPr>
        <a:ln>
          <a:solidFill>
            <a:srgbClr val="C00000"/>
          </a:solidFill>
        </a:ln>
      </dgm:spPr>
    </dgm:pt>
    <dgm:pt modelId="{2FB19930-983B-439C-9518-B53AD5DAA373}" type="pres">
      <dgm:prSet presAssocID="{65FDEDFD-6B93-4F6D-BAA1-6D3F921A4C77}" presName="vertSpace2b" presStyleCnt="0"/>
      <dgm:spPr/>
    </dgm:pt>
    <dgm:pt modelId="{62BD1E20-1BF9-4C33-9754-C8EA40FE5133}" type="pres">
      <dgm:prSet presAssocID="{252030AA-3740-4C04-B3A2-4DAFFF4AA058}" presName="horz2" presStyleCnt="0"/>
      <dgm:spPr/>
    </dgm:pt>
    <dgm:pt modelId="{451DB435-9128-4CBD-886B-24045ADDC9D1}" type="pres">
      <dgm:prSet presAssocID="{252030AA-3740-4C04-B3A2-4DAFFF4AA058}" presName="horzSpace2" presStyleCnt="0"/>
      <dgm:spPr/>
    </dgm:pt>
    <dgm:pt modelId="{440F414F-DB3A-4F22-91F1-309C93E79834}" type="pres">
      <dgm:prSet presAssocID="{252030AA-3740-4C04-B3A2-4DAFFF4AA058}" presName="tx2" presStyleLbl="revTx" presStyleIdx="2" presStyleCnt="7"/>
      <dgm:spPr/>
    </dgm:pt>
    <dgm:pt modelId="{9BB47E4A-6068-47CC-A3BA-805E7EB3BA2E}" type="pres">
      <dgm:prSet presAssocID="{252030AA-3740-4C04-B3A2-4DAFFF4AA058}" presName="vert2" presStyleCnt="0"/>
      <dgm:spPr/>
    </dgm:pt>
    <dgm:pt modelId="{D25A4505-2F9D-4EDE-974B-D22D731A6944}" type="pres">
      <dgm:prSet presAssocID="{252030AA-3740-4C04-B3A2-4DAFFF4AA058}" presName="thinLine2b" presStyleLbl="callout" presStyleIdx="1" presStyleCnt="6"/>
      <dgm:spPr>
        <a:ln>
          <a:solidFill>
            <a:srgbClr val="C00000"/>
          </a:solidFill>
        </a:ln>
      </dgm:spPr>
    </dgm:pt>
    <dgm:pt modelId="{D8A14C16-41EF-4C33-95BD-AABBEA6041F2}" type="pres">
      <dgm:prSet presAssocID="{252030AA-3740-4C04-B3A2-4DAFFF4AA058}" presName="vertSpace2b" presStyleCnt="0"/>
      <dgm:spPr/>
    </dgm:pt>
    <dgm:pt modelId="{01608E54-5273-48A1-9D7A-EE57066B9EAF}" type="pres">
      <dgm:prSet presAssocID="{4052BE4D-29F4-466F-B2C0-39B44AC17523}" presName="horz2" presStyleCnt="0"/>
      <dgm:spPr/>
    </dgm:pt>
    <dgm:pt modelId="{9967553F-16B3-44D2-8FF7-C3DCE2CE7833}" type="pres">
      <dgm:prSet presAssocID="{4052BE4D-29F4-466F-B2C0-39B44AC17523}" presName="horzSpace2" presStyleCnt="0"/>
      <dgm:spPr/>
    </dgm:pt>
    <dgm:pt modelId="{65D1977E-0153-4D9C-8CA3-1DFACDA80538}" type="pres">
      <dgm:prSet presAssocID="{4052BE4D-29F4-466F-B2C0-39B44AC17523}" presName="tx2" presStyleLbl="revTx" presStyleIdx="3" presStyleCnt="7"/>
      <dgm:spPr/>
    </dgm:pt>
    <dgm:pt modelId="{58683479-CB69-4B09-9421-8D1C23B6A410}" type="pres">
      <dgm:prSet presAssocID="{4052BE4D-29F4-466F-B2C0-39B44AC17523}" presName="vert2" presStyleCnt="0"/>
      <dgm:spPr/>
    </dgm:pt>
    <dgm:pt modelId="{A5E63F64-AED0-4672-9F9C-99AEB7BA1DE7}" type="pres">
      <dgm:prSet presAssocID="{4052BE4D-29F4-466F-B2C0-39B44AC17523}" presName="thinLine2b" presStyleLbl="callout" presStyleIdx="2" presStyleCnt="6"/>
      <dgm:spPr>
        <a:ln>
          <a:solidFill>
            <a:srgbClr val="CC3300"/>
          </a:solidFill>
        </a:ln>
      </dgm:spPr>
    </dgm:pt>
    <dgm:pt modelId="{496C627D-6EAB-4912-AE4B-065F32475A93}" type="pres">
      <dgm:prSet presAssocID="{4052BE4D-29F4-466F-B2C0-39B44AC17523}" presName="vertSpace2b" presStyleCnt="0"/>
      <dgm:spPr/>
    </dgm:pt>
    <dgm:pt modelId="{0C620A52-D0FE-4F7A-8350-5E932865339E}" type="pres">
      <dgm:prSet presAssocID="{E85846F8-28CF-48CC-A0A3-76B19B7719FC}" presName="horz2" presStyleCnt="0"/>
      <dgm:spPr/>
    </dgm:pt>
    <dgm:pt modelId="{DFFC7CD2-BDE6-4137-9E71-EC33C1AEBE13}" type="pres">
      <dgm:prSet presAssocID="{E85846F8-28CF-48CC-A0A3-76B19B7719FC}" presName="horzSpace2" presStyleCnt="0"/>
      <dgm:spPr/>
    </dgm:pt>
    <dgm:pt modelId="{B97ECF49-FCBC-4A58-BD12-CC4FA2B92A21}" type="pres">
      <dgm:prSet presAssocID="{E85846F8-28CF-48CC-A0A3-76B19B7719FC}" presName="tx2" presStyleLbl="revTx" presStyleIdx="4" presStyleCnt="7"/>
      <dgm:spPr/>
    </dgm:pt>
    <dgm:pt modelId="{15250C3C-684F-4A9E-B266-3491A35EFCAA}" type="pres">
      <dgm:prSet presAssocID="{E85846F8-28CF-48CC-A0A3-76B19B7719FC}" presName="vert2" presStyleCnt="0"/>
      <dgm:spPr/>
    </dgm:pt>
    <dgm:pt modelId="{A28C1EFC-0C06-4E74-8DFD-A563335BB8EF}" type="pres">
      <dgm:prSet presAssocID="{E85846F8-28CF-48CC-A0A3-76B19B7719FC}" presName="thinLine2b" presStyleLbl="callout" presStyleIdx="3" presStyleCnt="6"/>
      <dgm:spPr>
        <a:ln>
          <a:solidFill>
            <a:srgbClr val="CC3300"/>
          </a:solidFill>
        </a:ln>
      </dgm:spPr>
    </dgm:pt>
    <dgm:pt modelId="{E09EF5A6-A745-42F0-90E3-2E6C950E15EA}" type="pres">
      <dgm:prSet presAssocID="{E85846F8-28CF-48CC-A0A3-76B19B7719FC}" presName="vertSpace2b" presStyleCnt="0"/>
      <dgm:spPr/>
    </dgm:pt>
    <dgm:pt modelId="{960F6E0D-15F2-4573-BA2E-D1BBF86DF637}" type="pres">
      <dgm:prSet presAssocID="{10216361-1350-4B11-A257-40D6FE0D41EF}" presName="horz2" presStyleCnt="0"/>
      <dgm:spPr/>
    </dgm:pt>
    <dgm:pt modelId="{5ABEC900-B7BA-45F5-96DC-6DC64C77607C}" type="pres">
      <dgm:prSet presAssocID="{10216361-1350-4B11-A257-40D6FE0D41EF}" presName="horzSpace2" presStyleCnt="0"/>
      <dgm:spPr/>
    </dgm:pt>
    <dgm:pt modelId="{B1648874-CB4F-43F8-AA64-1CE0E6768B7B}" type="pres">
      <dgm:prSet presAssocID="{10216361-1350-4B11-A257-40D6FE0D41EF}" presName="tx2" presStyleLbl="revTx" presStyleIdx="5" presStyleCnt="7" custLinFactNeighborX="397" custLinFactNeighborY="7231"/>
      <dgm:spPr/>
    </dgm:pt>
    <dgm:pt modelId="{D508C4FD-1A82-4BC0-8145-8936E878642C}" type="pres">
      <dgm:prSet presAssocID="{10216361-1350-4B11-A257-40D6FE0D41EF}" presName="vert2" presStyleCnt="0"/>
      <dgm:spPr/>
    </dgm:pt>
    <dgm:pt modelId="{DA0BCF7C-4CDA-4C33-8451-250BB77C48E0}" type="pres">
      <dgm:prSet presAssocID="{10216361-1350-4B11-A257-40D6FE0D41EF}" presName="thinLine2b" presStyleLbl="callout" presStyleIdx="4" presStyleCnt="6" custLinFactY="309561" custLinFactNeighborX="-1361" custLinFactNeighborY="400000"/>
      <dgm:spPr>
        <a:ln>
          <a:solidFill>
            <a:srgbClr val="CC3300"/>
          </a:solidFill>
        </a:ln>
      </dgm:spPr>
    </dgm:pt>
    <dgm:pt modelId="{F38892D4-F358-406E-BFF7-AADE50024C18}" type="pres">
      <dgm:prSet presAssocID="{10216361-1350-4B11-A257-40D6FE0D41EF}" presName="vertSpace2b" presStyleCnt="0"/>
      <dgm:spPr/>
    </dgm:pt>
    <dgm:pt modelId="{5DA406B9-5CA2-4EDC-BBEA-CF47C87B4204}" type="pres">
      <dgm:prSet presAssocID="{47ECE0BB-E86E-46FF-B23E-062346D8735E}" presName="horz2" presStyleCnt="0"/>
      <dgm:spPr/>
    </dgm:pt>
    <dgm:pt modelId="{34A225DD-0BDD-4CDC-9D12-37D1FF03F8C9}" type="pres">
      <dgm:prSet presAssocID="{47ECE0BB-E86E-46FF-B23E-062346D8735E}" presName="horzSpace2" presStyleCnt="0"/>
      <dgm:spPr/>
    </dgm:pt>
    <dgm:pt modelId="{41BF5C88-A2EA-4DF7-A4A9-57B679244DCD}" type="pres">
      <dgm:prSet presAssocID="{47ECE0BB-E86E-46FF-B23E-062346D8735E}" presName="tx2" presStyleLbl="revTx" presStyleIdx="6" presStyleCnt="7" custLinFactNeighborX="-2578" custLinFactNeighborY="814"/>
      <dgm:spPr/>
    </dgm:pt>
    <dgm:pt modelId="{2E44CC50-D781-4630-96FD-0DEA76358597}" type="pres">
      <dgm:prSet presAssocID="{47ECE0BB-E86E-46FF-B23E-062346D8735E}" presName="vert2" presStyleCnt="0"/>
      <dgm:spPr/>
    </dgm:pt>
    <dgm:pt modelId="{07E2B6C3-62B0-49B3-B0BB-8D5D5F696468}" type="pres">
      <dgm:prSet presAssocID="{47ECE0BB-E86E-46FF-B23E-062346D8735E}" presName="thinLine2b" presStyleLbl="callout" presStyleIdx="5" presStyleCnt="6"/>
      <dgm:spPr/>
    </dgm:pt>
    <dgm:pt modelId="{FB22DF32-D4BD-4457-A42B-F667CA6F287E}" type="pres">
      <dgm:prSet presAssocID="{47ECE0BB-E86E-46FF-B23E-062346D8735E}" presName="vertSpace2b" presStyleCnt="0"/>
      <dgm:spPr/>
    </dgm:pt>
  </dgm:ptLst>
  <dgm:cxnLst>
    <dgm:cxn modelId="{D9E84D12-A45F-40FB-AFDB-F3DB1623D6DB}" type="presOf" srcId="{47ECE0BB-E86E-46FF-B23E-062346D8735E}" destId="{41BF5C88-A2EA-4DF7-A4A9-57B679244DCD}" srcOrd="0" destOrd="0" presId="urn:microsoft.com/office/officeart/2008/layout/LinedList"/>
    <dgm:cxn modelId="{6690FE12-C08D-4517-87E2-23F54A3B7C26}" type="presOf" srcId="{BF8AA283-9417-4A24-BC94-64E194946C24}" destId="{4FAD6FC5-06FF-4005-A318-9A62C3CB0895}" srcOrd="0" destOrd="0" presId="urn:microsoft.com/office/officeart/2008/layout/LinedList"/>
    <dgm:cxn modelId="{D7C14120-CDFC-4397-A67A-079A7117403E}" type="presOf" srcId="{65FDEDFD-6B93-4F6D-BAA1-6D3F921A4C77}" destId="{B53E8942-49C0-42B8-AA99-EBA68F34F093}" srcOrd="0" destOrd="0" presId="urn:microsoft.com/office/officeart/2008/layout/LinedList"/>
    <dgm:cxn modelId="{4C5BED37-4461-41CC-8446-28D47B644F73}" srcId="{BF8AA283-9417-4A24-BC94-64E194946C24}" destId="{47ECE0BB-E86E-46FF-B23E-062346D8735E}" srcOrd="5" destOrd="0" parTransId="{4EA2B207-BC4C-4A12-993B-9DD9A6B03503}" sibTransId="{468F4FC3-4AF9-45EF-91F6-B2F012352E81}"/>
    <dgm:cxn modelId="{5EDC2A3A-A478-4E4B-BA25-72A041A2FD75}" srcId="{BF8AA283-9417-4A24-BC94-64E194946C24}" destId="{65FDEDFD-6B93-4F6D-BAA1-6D3F921A4C77}" srcOrd="0" destOrd="0" parTransId="{13CEC555-D407-45A6-98D6-737B25D6BF84}" sibTransId="{D51978F7-DD2F-4A86-AF96-85344333E258}"/>
    <dgm:cxn modelId="{2E954160-20D1-4C42-9098-FB54058A29E5}" srcId="{BF8AA283-9417-4A24-BC94-64E194946C24}" destId="{252030AA-3740-4C04-B3A2-4DAFFF4AA058}" srcOrd="1" destOrd="0" parTransId="{321BD317-B6EE-4431-8C7F-7D03DC0EE822}" sibTransId="{7A0DBB8E-C48A-42E2-9569-D595F7B8AFA3}"/>
    <dgm:cxn modelId="{2BBEFA63-A55D-453D-98BF-914A4516A5CB}" srcId="{BF8AA283-9417-4A24-BC94-64E194946C24}" destId="{E85846F8-28CF-48CC-A0A3-76B19B7719FC}" srcOrd="3" destOrd="0" parTransId="{9ABC634E-770E-4A03-AF77-E1A65167B05A}" sibTransId="{015A4807-05B0-4CAB-8CA3-9E8036C3FE50}"/>
    <dgm:cxn modelId="{45632245-EF50-49BA-8569-299D70B0EA69}" srcId="{C788BC59-4F78-4945-8F3E-7E1309AD6A9E}" destId="{BF8AA283-9417-4A24-BC94-64E194946C24}" srcOrd="0" destOrd="0" parTransId="{F35A3638-FD2E-4CB2-9C11-2A92AEFA51BD}" sibTransId="{31C654F7-25E6-4ADD-86D5-A62D78F07829}"/>
    <dgm:cxn modelId="{39D09B46-9CAE-4E5F-84F8-8F31E3F971BE}" type="presOf" srcId="{252030AA-3740-4C04-B3A2-4DAFFF4AA058}" destId="{440F414F-DB3A-4F22-91F1-309C93E79834}" srcOrd="0" destOrd="0" presId="urn:microsoft.com/office/officeart/2008/layout/LinedList"/>
    <dgm:cxn modelId="{5198D459-5889-43B9-B7E3-847A36BE37AC}" type="presOf" srcId="{4052BE4D-29F4-466F-B2C0-39B44AC17523}" destId="{65D1977E-0153-4D9C-8CA3-1DFACDA80538}" srcOrd="0" destOrd="0" presId="urn:microsoft.com/office/officeart/2008/layout/LinedList"/>
    <dgm:cxn modelId="{A1C92A85-ED54-40DB-8155-F789F5D7F62C}" type="presOf" srcId="{10216361-1350-4B11-A257-40D6FE0D41EF}" destId="{B1648874-CB4F-43F8-AA64-1CE0E6768B7B}" srcOrd="0" destOrd="0" presId="urn:microsoft.com/office/officeart/2008/layout/LinedList"/>
    <dgm:cxn modelId="{D0188488-B371-4032-A52E-D76E0ADDA58B}" srcId="{BF8AA283-9417-4A24-BC94-64E194946C24}" destId="{10216361-1350-4B11-A257-40D6FE0D41EF}" srcOrd="4" destOrd="0" parTransId="{6F1532EE-AEEA-4EE1-91CA-D6AA8B80E5C8}" sibTransId="{B07A6981-33C3-447B-99E6-6745CB7BF06A}"/>
    <dgm:cxn modelId="{54DFBDA3-0BC0-4020-B05C-44A56471CC6C}" srcId="{BF8AA283-9417-4A24-BC94-64E194946C24}" destId="{4052BE4D-29F4-466F-B2C0-39B44AC17523}" srcOrd="2" destOrd="0" parTransId="{B1E2CE7C-C1D3-4281-9B3A-ABBE52623734}" sibTransId="{D9FA185E-423D-4B39-83B5-5831351CBE09}"/>
    <dgm:cxn modelId="{11BF3EC1-A3EB-4C04-8499-A2073E38A8EC}" type="presOf" srcId="{E85846F8-28CF-48CC-A0A3-76B19B7719FC}" destId="{B97ECF49-FCBC-4A58-BD12-CC4FA2B92A21}" srcOrd="0" destOrd="0" presId="urn:microsoft.com/office/officeart/2008/layout/LinedList"/>
    <dgm:cxn modelId="{C93DF2F1-5675-44FD-9ED9-E2DEC3A05DC2}" type="presOf" srcId="{C788BC59-4F78-4945-8F3E-7E1309AD6A9E}" destId="{35D1BB77-6A80-4009-9963-0E9F0C888017}" srcOrd="0" destOrd="0" presId="urn:microsoft.com/office/officeart/2008/layout/LinedList"/>
    <dgm:cxn modelId="{D7A9721A-D5A7-44DC-BC98-8457F1F07E55}" type="presParOf" srcId="{35D1BB77-6A80-4009-9963-0E9F0C888017}" destId="{68007112-9756-4BE9-9BD3-385A3D950599}" srcOrd="0" destOrd="0" presId="urn:microsoft.com/office/officeart/2008/layout/LinedList"/>
    <dgm:cxn modelId="{54CACB0E-1619-4D3D-BAF6-3BCFD3F9638A}" type="presParOf" srcId="{35D1BB77-6A80-4009-9963-0E9F0C888017}" destId="{21EB5B08-0120-419C-8877-19E02D269F4C}" srcOrd="1" destOrd="0" presId="urn:microsoft.com/office/officeart/2008/layout/LinedList"/>
    <dgm:cxn modelId="{81700204-91A8-4EC6-802B-65BA7BB8569B}" type="presParOf" srcId="{21EB5B08-0120-419C-8877-19E02D269F4C}" destId="{4FAD6FC5-06FF-4005-A318-9A62C3CB0895}" srcOrd="0" destOrd="0" presId="urn:microsoft.com/office/officeart/2008/layout/LinedList"/>
    <dgm:cxn modelId="{6048AC71-AC2D-4027-92D5-130CC71C242A}" type="presParOf" srcId="{21EB5B08-0120-419C-8877-19E02D269F4C}" destId="{71B78597-7D0D-4DB0-827B-C8A22D522F73}" srcOrd="1" destOrd="0" presId="urn:microsoft.com/office/officeart/2008/layout/LinedList"/>
    <dgm:cxn modelId="{AB0C90E8-B1FD-4558-A778-42142E17C761}" type="presParOf" srcId="{71B78597-7D0D-4DB0-827B-C8A22D522F73}" destId="{DD921491-0150-4964-8017-B2CFB011E7AE}" srcOrd="0" destOrd="0" presId="urn:microsoft.com/office/officeart/2008/layout/LinedList"/>
    <dgm:cxn modelId="{C2747AED-81BF-4D50-9AB5-D7B7845B673F}" type="presParOf" srcId="{71B78597-7D0D-4DB0-827B-C8A22D522F73}" destId="{388D8ACE-6AF4-4452-8F2D-0CBB475DF441}" srcOrd="1" destOrd="0" presId="urn:microsoft.com/office/officeart/2008/layout/LinedList"/>
    <dgm:cxn modelId="{C2CAAD85-6B06-4E21-AC43-967F234322FC}" type="presParOf" srcId="{388D8ACE-6AF4-4452-8F2D-0CBB475DF441}" destId="{B8D7188B-713D-4B1F-892F-72E50A09B896}" srcOrd="0" destOrd="0" presId="urn:microsoft.com/office/officeart/2008/layout/LinedList"/>
    <dgm:cxn modelId="{6FD0AF4E-7E88-417E-A727-FCE87FEB02D2}" type="presParOf" srcId="{388D8ACE-6AF4-4452-8F2D-0CBB475DF441}" destId="{B53E8942-49C0-42B8-AA99-EBA68F34F093}" srcOrd="1" destOrd="0" presId="urn:microsoft.com/office/officeart/2008/layout/LinedList"/>
    <dgm:cxn modelId="{AD89627B-8F66-47F0-BD2A-E4FDC2B2F569}" type="presParOf" srcId="{388D8ACE-6AF4-4452-8F2D-0CBB475DF441}" destId="{0162C13F-7BBB-4403-BA4F-CA2A4C462682}" srcOrd="2" destOrd="0" presId="urn:microsoft.com/office/officeart/2008/layout/LinedList"/>
    <dgm:cxn modelId="{D2BCE4C5-CBCE-4804-AFB7-1FDD19EA15C9}" type="presParOf" srcId="{71B78597-7D0D-4DB0-827B-C8A22D522F73}" destId="{F2CFCCE5-2406-49AC-9989-05AFDA9624D1}" srcOrd="2" destOrd="0" presId="urn:microsoft.com/office/officeart/2008/layout/LinedList"/>
    <dgm:cxn modelId="{C842E0F7-B333-4B05-8CCD-81495CF6A308}" type="presParOf" srcId="{71B78597-7D0D-4DB0-827B-C8A22D522F73}" destId="{2FB19930-983B-439C-9518-B53AD5DAA373}" srcOrd="3" destOrd="0" presId="urn:microsoft.com/office/officeart/2008/layout/LinedList"/>
    <dgm:cxn modelId="{8C9BAAC3-871E-477F-916D-88F858FBAF79}" type="presParOf" srcId="{71B78597-7D0D-4DB0-827B-C8A22D522F73}" destId="{62BD1E20-1BF9-4C33-9754-C8EA40FE5133}" srcOrd="4" destOrd="0" presId="urn:microsoft.com/office/officeart/2008/layout/LinedList"/>
    <dgm:cxn modelId="{9DD41D4C-0815-4A1C-A652-4D0C157CC0C2}" type="presParOf" srcId="{62BD1E20-1BF9-4C33-9754-C8EA40FE5133}" destId="{451DB435-9128-4CBD-886B-24045ADDC9D1}" srcOrd="0" destOrd="0" presId="urn:microsoft.com/office/officeart/2008/layout/LinedList"/>
    <dgm:cxn modelId="{73B670AC-AFB2-40A8-90AD-DDC9F8ABD6D8}" type="presParOf" srcId="{62BD1E20-1BF9-4C33-9754-C8EA40FE5133}" destId="{440F414F-DB3A-4F22-91F1-309C93E79834}" srcOrd="1" destOrd="0" presId="urn:microsoft.com/office/officeart/2008/layout/LinedList"/>
    <dgm:cxn modelId="{1163AFD6-231C-467C-83FE-D6208A9C7025}" type="presParOf" srcId="{62BD1E20-1BF9-4C33-9754-C8EA40FE5133}" destId="{9BB47E4A-6068-47CC-A3BA-805E7EB3BA2E}" srcOrd="2" destOrd="0" presId="urn:microsoft.com/office/officeart/2008/layout/LinedList"/>
    <dgm:cxn modelId="{63F404AA-B9B7-4E91-B3AE-27F686EF4E3D}" type="presParOf" srcId="{71B78597-7D0D-4DB0-827B-C8A22D522F73}" destId="{D25A4505-2F9D-4EDE-974B-D22D731A6944}" srcOrd="5" destOrd="0" presId="urn:microsoft.com/office/officeart/2008/layout/LinedList"/>
    <dgm:cxn modelId="{5C261148-3283-4648-B87A-F037C665ED87}" type="presParOf" srcId="{71B78597-7D0D-4DB0-827B-C8A22D522F73}" destId="{D8A14C16-41EF-4C33-95BD-AABBEA6041F2}" srcOrd="6" destOrd="0" presId="urn:microsoft.com/office/officeart/2008/layout/LinedList"/>
    <dgm:cxn modelId="{3F19C503-3B15-4B6C-B64C-73A3EE78A5E5}" type="presParOf" srcId="{71B78597-7D0D-4DB0-827B-C8A22D522F73}" destId="{01608E54-5273-48A1-9D7A-EE57066B9EAF}" srcOrd="7" destOrd="0" presId="urn:microsoft.com/office/officeart/2008/layout/LinedList"/>
    <dgm:cxn modelId="{344D035F-7160-43F8-A40F-0ED70F0423B2}" type="presParOf" srcId="{01608E54-5273-48A1-9D7A-EE57066B9EAF}" destId="{9967553F-16B3-44D2-8FF7-C3DCE2CE7833}" srcOrd="0" destOrd="0" presId="urn:microsoft.com/office/officeart/2008/layout/LinedList"/>
    <dgm:cxn modelId="{C6FFDC2A-8A21-486D-8103-4800A332BA71}" type="presParOf" srcId="{01608E54-5273-48A1-9D7A-EE57066B9EAF}" destId="{65D1977E-0153-4D9C-8CA3-1DFACDA80538}" srcOrd="1" destOrd="0" presId="urn:microsoft.com/office/officeart/2008/layout/LinedList"/>
    <dgm:cxn modelId="{FFEFC6A2-F98E-4807-A75B-28DB8E1E5494}" type="presParOf" srcId="{01608E54-5273-48A1-9D7A-EE57066B9EAF}" destId="{58683479-CB69-4B09-9421-8D1C23B6A410}" srcOrd="2" destOrd="0" presId="urn:microsoft.com/office/officeart/2008/layout/LinedList"/>
    <dgm:cxn modelId="{6ADA2C80-D02E-419B-93B1-E62E071D0AB6}" type="presParOf" srcId="{71B78597-7D0D-4DB0-827B-C8A22D522F73}" destId="{A5E63F64-AED0-4672-9F9C-99AEB7BA1DE7}" srcOrd="8" destOrd="0" presId="urn:microsoft.com/office/officeart/2008/layout/LinedList"/>
    <dgm:cxn modelId="{57C0CFF6-F281-4991-92D3-6763F76FA793}" type="presParOf" srcId="{71B78597-7D0D-4DB0-827B-C8A22D522F73}" destId="{496C627D-6EAB-4912-AE4B-065F32475A93}" srcOrd="9" destOrd="0" presId="urn:microsoft.com/office/officeart/2008/layout/LinedList"/>
    <dgm:cxn modelId="{D3A133A1-5A6F-4F92-80EF-E704A4E89C07}" type="presParOf" srcId="{71B78597-7D0D-4DB0-827B-C8A22D522F73}" destId="{0C620A52-D0FE-4F7A-8350-5E932865339E}" srcOrd="10" destOrd="0" presId="urn:microsoft.com/office/officeart/2008/layout/LinedList"/>
    <dgm:cxn modelId="{9F306720-D019-41DA-8A10-33B3EB777BD5}" type="presParOf" srcId="{0C620A52-D0FE-4F7A-8350-5E932865339E}" destId="{DFFC7CD2-BDE6-4137-9E71-EC33C1AEBE13}" srcOrd="0" destOrd="0" presId="urn:microsoft.com/office/officeart/2008/layout/LinedList"/>
    <dgm:cxn modelId="{5CF6AB0C-B2E3-4C86-A405-5B79B4F57FF5}" type="presParOf" srcId="{0C620A52-D0FE-4F7A-8350-5E932865339E}" destId="{B97ECF49-FCBC-4A58-BD12-CC4FA2B92A21}" srcOrd="1" destOrd="0" presId="urn:microsoft.com/office/officeart/2008/layout/LinedList"/>
    <dgm:cxn modelId="{CDE2385E-C164-4A91-8DD5-E2B48E857FE2}" type="presParOf" srcId="{0C620A52-D0FE-4F7A-8350-5E932865339E}" destId="{15250C3C-684F-4A9E-B266-3491A35EFCAA}" srcOrd="2" destOrd="0" presId="urn:microsoft.com/office/officeart/2008/layout/LinedList"/>
    <dgm:cxn modelId="{1031CEF7-D305-46B6-9D91-2954A3600973}" type="presParOf" srcId="{71B78597-7D0D-4DB0-827B-C8A22D522F73}" destId="{A28C1EFC-0C06-4E74-8DFD-A563335BB8EF}" srcOrd="11" destOrd="0" presId="urn:microsoft.com/office/officeart/2008/layout/LinedList"/>
    <dgm:cxn modelId="{3CAEF516-FFA2-4C80-8C0F-6F724402B391}" type="presParOf" srcId="{71B78597-7D0D-4DB0-827B-C8A22D522F73}" destId="{E09EF5A6-A745-42F0-90E3-2E6C950E15EA}" srcOrd="12" destOrd="0" presId="urn:microsoft.com/office/officeart/2008/layout/LinedList"/>
    <dgm:cxn modelId="{4136ACAA-6502-440E-A5E7-87EC65D4D32C}" type="presParOf" srcId="{71B78597-7D0D-4DB0-827B-C8A22D522F73}" destId="{960F6E0D-15F2-4573-BA2E-D1BBF86DF637}" srcOrd="13" destOrd="0" presId="urn:microsoft.com/office/officeart/2008/layout/LinedList"/>
    <dgm:cxn modelId="{B798D017-4FC1-41E1-A36E-6A00B2B5AC6A}" type="presParOf" srcId="{960F6E0D-15F2-4573-BA2E-D1BBF86DF637}" destId="{5ABEC900-B7BA-45F5-96DC-6DC64C77607C}" srcOrd="0" destOrd="0" presId="urn:microsoft.com/office/officeart/2008/layout/LinedList"/>
    <dgm:cxn modelId="{43C64BD2-833F-4829-9223-2BC2EEDC345D}" type="presParOf" srcId="{960F6E0D-15F2-4573-BA2E-D1BBF86DF637}" destId="{B1648874-CB4F-43F8-AA64-1CE0E6768B7B}" srcOrd="1" destOrd="0" presId="urn:microsoft.com/office/officeart/2008/layout/LinedList"/>
    <dgm:cxn modelId="{2A1FC09B-E616-42CF-A373-67D2CEB7FD25}" type="presParOf" srcId="{960F6E0D-15F2-4573-BA2E-D1BBF86DF637}" destId="{D508C4FD-1A82-4BC0-8145-8936E878642C}" srcOrd="2" destOrd="0" presId="urn:microsoft.com/office/officeart/2008/layout/LinedList"/>
    <dgm:cxn modelId="{7F203DA9-C55A-4B19-AFC9-EB23C4FFC315}" type="presParOf" srcId="{71B78597-7D0D-4DB0-827B-C8A22D522F73}" destId="{DA0BCF7C-4CDA-4C33-8451-250BB77C48E0}" srcOrd="14" destOrd="0" presId="urn:microsoft.com/office/officeart/2008/layout/LinedList"/>
    <dgm:cxn modelId="{8C25351C-FE94-433C-9C4D-B6E86C0F9B48}" type="presParOf" srcId="{71B78597-7D0D-4DB0-827B-C8A22D522F73}" destId="{F38892D4-F358-406E-BFF7-AADE50024C18}" srcOrd="15" destOrd="0" presId="urn:microsoft.com/office/officeart/2008/layout/LinedList"/>
    <dgm:cxn modelId="{5C9168C8-F124-439F-A45D-7CBB8DC8D3E3}" type="presParOf" srcId="{71B78597-7D0D-4DB0-827B-C8A22D522F73}" destId="{5DA406B9-5CA2-4EDC-BBEA-CF47C87B4204}" srcOrd="16" destOrd="0" presId="urn:microsoft.com/office/officeart/2008/layout/LinedList"/>
    <dgm:cxn modelId="{BA9862C6-D2DF-45E0-A6A8-8767FF7BA0CD}" type="presParOf" srcId="{5DA406B9-5CA2-4EDC-BBEA-CF47C87B4204}" destId="{34A225DD-0BDD-4CDC-9D12-37D1FF03F8C9}" srcOrd="0" destOrd="0" presId="urn:microsoft.com/office/officeart/2008/layout/LinedList"/>
    <dgm:cxn modelId="{941A6183-5BF1-4C9C-B17B-5A9B12F5B016}" type="presParOf" srcId="{5DA406B9-5CA2-4EDC-BBEA-CF47C87B4204}" destId="{41BF5C88-A2EA-4DF7-A4A9-57B679244DCD}" srcOrd="1" destOrd="0" presId="urn:microsoft.com/office/officeart/2008/layout/LinedList"/>
    <dgm:cxn modelId="{82BA7B49-ABE6-4F8A-9339-46E1742BB925}" type="presParOf" srcId="{5DA406B9-5CA2-4EDC-BBEA-CF47C87B4204}" destId="{2E44CC50-D781-4630-96FD-0DEA76358597}" srcOrd="2" destOrd="0" presId="urn:microsoft.com/office/officeart/2008/layout/LinedList"/>
    <dgm:cxn modelId="{40A4466C-3582-49FE-8E74-F5F31CA9162C}" type="presParOf" srcId="{71B78597-7D0D-4DB0-827B-C8A22D522F73}" destId="{07E2B6C3-62B0-49B3-B0BB-8D5D5F696468}" srcOrd="17" destOrd="0" presId="urn:microsoft.com/office/officeart/2008/layout/LinedList"/>
    <dgm:cxn modelId="{7B928BE6-79A4-46EE-AF77-AD6D0110D4FB}" type="presParOf" srcId="{71B78597-7D0D-4DB0-827B-C8A22D522F73}" destId="{FB22DF32-D4BD-4457-A42B-F667CA6F287E}" srcOrd="18" destOrd="0" presId="urn:microsoft.com/office/officeart/2008/layout/LinedList"/>
  </dgm:cxnLst>
  <dgm:bg/>
  <dgm:whole>
    <a:ln>
      <a:solidFill>
        <a:srgbClr val="CC33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7112-9756-4BE9-9BD3-385A3D950599}">
      <dsp:nvSpPr>
        <dsp:cNvPr id="0" name=""/>
        <dsp:cNvSpPr/>
      </dsp:nvSpPr>
      <dsp:spPr>
        <a:xfrm>
          <a:off x="0" y="0"/>
          <a:ext cx="660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D6FC5-06FF-4005-A318-9A62C3CB0895}">
      <dsp:nvSpPr>
        <dsp:cNvPr id="0" name=""/>
        <dsp:cNvSpPr/>
      </dsp:nvSpPr>
      <dsp:spPr>
        <a:xfrm>
          <a:off x="0" y="0"/>
          <a:ext cx="1320800" cy="440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solidFill>
                <a:srgbClr val="C00000"/>
              </a:solidFill>
            </a:rPr>
            <a:t>2018</a:t>
          </a:r>
          <a:endParaRPr lang="en-US" sz="3600" kern="1200" dirty="0">
            <a:solidFill>
              <a:srgbClr val="C00000"/>
            </a:solidFill>
          </a:endParaRPr>
        </a:p>
      </dsp:txBody>
      <dsp:txXfrm>
        <a:off x="0" y="0"/>
        <a:ext cx="1320800" cy="4402667"/>
      </dsp:txXfrm>
    </dsp:sp>
    <dsp:sp modelId="{B53E8942-49C0-42B8-AA99-EBA68F34F093}">
      <dsp:nvSpPr>
        <dsp:cNvPr id="0" name=""/>
        <dsp:cNvSpPr/>
      </dsp:nvSpPr>
      <dsp:spPr>
        <a:xfrm>
          <a:off x="1419859" y="68791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4 éleveurs développent la Belle d’Ardenne en réaction à la situation du secteur</a:t>
          </a:r>
          <a:endParaRPr lang="en-US" sz="2300" kern="1200" dirty="0"/>
        </a:p>
      </dsp:txBody>
      <dsp:txXfrm>
        <a:off x="1419859" y="68791"/>
        <a:ext cx="5184140" cy="1375833"/>
      </dsp:txXfrm>
    </dsp:sp>
    <dsp:sp modelId="{F2CFCCE5-2406-49AC-9989-05AFDA9624D1}">
      <dsp:nvSpPr>
        <dsp:cNvPr id="0" name=""/>
        <dsp:cNvSpPr/>
      </dsp:nvSpPr>
      <dsp:spPr>
        <a:xfrm>
          <a:off x="1320799" y="1444625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F414F-DB3A-4F22-91F1-309C93E79834}">
      <dsp:nvSpPr>
        <dsp:cNvPr id="0" name=""/>
        <dsp:cNvSpPr/>
      </dsp:nvSpPr>
      <dsp:spPr>
        <a:xfrm>
          <a:off x="1419859" y="1513416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Rencontre avec des spécialistes du marketing et de la grande distribution lors d’une table ronde à Libramont</a:t>
          </a:r>
          <a:endParaRPr lang="en-US" sz="2300" kern="1200" dirty="0"/>
        </a:p>
      </dsp:txBody>
      <dsp:txXfrm>
        <a:off x="1419859" y="1513416"/>
        <a:ext cx="5184140" cy="1375833"/>
      </dsp:txXfrm>
    </dsp:sp>
    <dsp:sp modelId="{D25A4505-2F9D-4EDE-974B-D22D731A6944}">
      <dsp:nvSpPr>
        <dsp:cNvPr id="0" name=""/>
        <dsp:cNvSpPr/>
      </dsp:nvSpPr>
      <dsp:spPr>
        <a:xfrm>
          <a:off x="1320799" y="2889250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1977E-0153-4D9C-8CA3-1DFACDA80538}">
      <dsp:nvSpPr>
        <dsp:cNvPr id="0" name=""/>
        <dsp:cNvSpPr/>
      </dsp:nvSpPr>
      <dsp:spPr>
        <a:xfrm>
          <a:off x="1419859" y="2958041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Réflexion sur la création d’une marque</a:t>
          </a:r>
          <a:endParaRPr lang="en-US" sz="2300" kern="1200" dirty="0"/>
        </a:p>
      </dsp:txBody>
      <dsp:txXfrm>
        <a:off x="1419859" y="2958041"/>
        <a:ext cx="5184140" cy="1375833"/>
      </dsp:txXfrm>
    </dsp:sp>
    <dsp:sp modelId="{A5E63F64-AED0-4672-9F9C-99AEB7BA1DE7}">
      <dsp:nvSpPr>
        <dsp:cNvPr id="0" name=""/>
        <dsp:cNvSpPr/>
      </dsp:nvSpPr>
      <dsp:spPr>
        <a:xfrm>
          <a:off x="1320799" y="4333875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7112-9756-4BE9-9BD3-385A3D950599}">
      <dsp:nvSpPr>
        <dsp:cNvPr id="0" name=""/>
        <dsp:cNvSpPr/>
      </dsp:nvSpPr>
      <dsp:spPr>
        <a:xfrm>
          <a:off x="0" y="0"/>
          <a:ext cx="7102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D6FC5-06FF-4005-A318-9A62C3CB0895}">
      <dsp:nvSpPr>
        <dsp:cNvPr id="0" name=""/>
        <dsp:cNvSpPr/>
      </dsp:nvSpPr>
      <dsp:spPr>
        <a:xfrm>
          <a:off x="0" y="0"/>
          <a:ext cx="1420516" cy="554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900" kern="1200" dirty="0">
              <a:solidFill>
                <a:srgbClr val="C00000"/>
              </a:solidFill>
            </a:rPr>
            <a:t>2019</a:t>
          </a:r>
          <a:endParaRPr lang="en-US" sz="3900" kern="1200" dirty="0">
            <a:solidFill>
              <a:srgbClr val="C00000"/>
            </a:solidFill>
          </a:endParaRPr>
        </a:p>
      </dsp:txBody>
      <dsp:txXfrm>
        <a:off x="0" y="0"/>
        <a:ext cx="1420516" cy="5548045"/>
      </dsp:txXfrm>
    </dsp:sp>
    <dsp:sp modelId="{B53E8942-49C0-42B8-AA99-EBA68F34F093}">
      <dsp:nvSpPr>
        <dsp:cNvPr id="0" name=""/>
        <dsp:cNvSpPr/>
      </dsp:nvSpPr>
      <dsp:spPr>
        <a:xfrm>
          <a:off x="1527055" y="37452"/>
          <a:ext cx="5575527" cy="7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Création de la marque Cornu</a:t>
          </a:r>
          <a:endParaRPr lang="en-US" sz="2200" kern="1200" dirty="0"/>
        </a:p>
      </dsp:txBody>
      <dsp:txXfrm>
        <a:off x="1527055" y="37452"/>
        <a:ext cx="5575527" cy="749040"/>
      </dsp:txXfrm>
    </dsp:sp>
    <dsp:sp modelId="{F2CFCCE5-2406-49AC-9989-05AFDA9624D1}">
      <dsp:nvSpPr>
        <dsp:cNvPr id="0" name=""/>
        <dsp:cNvSpPr/>
      </dsp:nvSpPr>
      <dsp:spPr>
        <a:xfrm>
          <a:off x="1420516" y="786492"/>
          <a:ext cx="5682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F414F-DB3A-4F22-91F1-309C93E79834}">
      <dsp:nvSpPr>
        <dsp:cNvPr id="0" name=""/>
        <dsp:cNvSpPr/>
      </dsp:nvSpPr>
      <dsp:spPr>
        <a:xfrm>
          <a:off x="1527055" y="823944"/>
          <a:ext cx="5575527" cy="7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Lancement de la marque lors de la foire de Libramont</a:t>
          </a:r>
          <a:endParaRPr lang="en-US" sz="2200" kern="1200" dirty="0"/>
        </a:p>
      </dsp:txBody>
      <dsp:txXfrm>
        <a:off x="1527055" y="823944"/>
        <a:ext cx="5575527" cy="749040"/>
      </dsp:txXfrm>
    </dsp:sp>
    <dsp:sp modelId="{D25A4505-2F9D-4EDE-974B-D22D731A6944}">
      <dsp:nvSpPr>
        <dsp:cNvPr id="0" name=""/>
        <dsp:cNvSpPr/>
      </dsp:nvSpPr>
      <dsp:spPr>
        <a:xfrm>
          <a:off x="1420516" y="1572984"/>
          <a:ext cx="5682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1977E-0153-4D9C-8CA3-1DFACDA80538}">
      <dsp:nvSpPr>
        <dsp:cNvPr id="0" name=""/>
        <dsp:cNvSpPr/>
      </dsp:nvSpPr>
      <dsp:spPr>
        <a:xfrm>
          <a:off x="1527055" y="1610436"/>
          <a:ext cx="5575527" cy="7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Validation du Cahier des charges par un OCI</a:t>
          </a:r>
          <a:endParaRPr lang="en-US" sz="2200" kern="1200" dirty="0"/>
        </a:p>
      </dsp:txBody>
      <dsp:txXfrm>
        <a:off x="1527055" y="1610436"/>
        <a:ext cx="5575527" cy="749040"/>
      </dsp:txXfrm>
    </dsp:sp>
    <dsp:sp modelId="{A5E63F64-AED0-4672-9F9C-99AEB7BA1DE7}">
      <dsp:nvSpPr>
        <dsp:cNvPr id="0" name=""/>
        <dsp:cNvSpPr/>
      </dsp:nvSpPr>
      <dsp:spPr>
        <a:xfrm>
          <a:off x="1420516" y="2359476"/>
          <a:ext cx="5682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7FDDF-EE8F-4F59-87E0-1539AC9390F7}">
      <dsp:nvSpPr>
        <dsp:cNvPr id="0" name=""/>
        <dsp:cNvSpPr/>
      </dsp:nvSpPr>
      <dsp:spPr>
        <a:xfrm>
          <a:off x="1527055" y="2396928"/>
          <a:ext cx="5575527" cy="7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Obtention du label « prix juste »</a:t>
          </a:r>
          <a:endParaRPr lang="en-US" sz="2200" kern="1200" dirty="0"/>
        </a:p>
      </dsp:txBody>
      <dsp:txXfrm>
        <a:off x="1527055" y="2396928"/>
        <a:ext cx="5575527" cy="749040"/>
      </dsp:txXfrm>
    </dsp:sp>
    <dsp:sp modelId="{13E8A37C-8959-4878-A924-8A00047D3A0C}">
      <dsp:nvSpPr>
        <dsp:cNvPr id="0" name=""/>
        <dsp:cNvSpPr/>
      </dsp:nvSpPr>
      <dsp:spPr>
        <a:xfrm>
          <a:off x="1420516" y="3145969"/>
          <a:ext cx="5682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2B580-A2F4-4F18-BF99-37AC5304457D}">
      <dsp:nvSpPr>
        <dsp:cNvPr id="0" name=""/>
        <dsp:cNvSpPr/>
      </dsp:nvSpPr>
      <dsp:spPr>
        <a:xfrm>
          <a:off x="1414039" y="3152598"/>
          <a:ext cx="5575527" cy="7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Validation du profil d’acide gras dans la viande</a:t>
          </a:r>
          <a:endParaRPr lang="en-US" sz="2200" kern="1200" dirty="0"/>
        </a:p>
      </dsp:txBody>
      <dsp:txXfrm>
        <a:off x="1414039" y="3152598"/>
        <a:ext cx="5575527" cy="749040"/>
      </dsp:txXfrm>
    </dsp:sp>
    <dsp:sp modelId="{5FC1C54A-DBBB-4126-8516-6A532EA6AD20}">
      <dsp:nvSpPr>
        <dsp:cNvPr id="0" name=""/>
        <dsp:cNvSpPr/>
      </dsp:nvSpPr>
      <dsp:spPr>
        <a:xfrm>
          <a:off x="1420516" y="3932461"/>
          <a:ext cx="5682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11638-06A3-4046-AE7D-547C592F739E}">
      <dsp:nvSpPr>
        <dsp:cNvPr id="0" name=""/>
        <dsp:cNvSpPr/>
      </dsp:nvSpPr>
      <dsp:spPr>
        <a:xfrm>
          <a:off x="1527055" y="3969913"/>
          <a:ext cx="5575527" cy="7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Début de collaboration avec deux </a:t>
          </a:r>
          <a:r>
            <a:rPr lang="fr-BE" sz="2200" kern="1200" dirty="0" err="1"/>
            <a:t>retailers</a:t>
          </a:r>
          <a:endParaRPr lang="en-US" sz="2200" kern="1200" dirty="0"/>
        </a:p>
      </dsp:txBody>
      <dsp:txXfrm>
        <a:off x="1527055" y="3969913"/>
        <a:ext cx="5575527" cy="749040"/>
      </dsp:txXfrm>
    </dsp:sp>
    <dsp:sp modelId="{9BB765D7-8B4C-420A-9916-3E44AF701E69}">
      <dsp:nvSpPr>
        <dsp:cNvPr id="0" name=""/>
        <dsp:cNvSpPr/>
      </dsp:nvSpPr>
      <dsp:spPr>
        <a:xfrm>
          <a:off x="1420516" y="4718953"/>
          <a:ext cx="5682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D218E-FB7F-4572-A7B9-4CF99391B507}">
      <dsp:nvSpPr>
        <dsp:cNvPr id="0" name=""/>
        <dsp:cNvSpPr/>
      </dsp:nvSpPr>
      <dsp:spPr>
        <a:xfrm>
          <a:off x="1465390" y="4766674"/>
          <a:ext cx="5575527" cy="7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Ouverture du premier magasin à </a:t>
          </a:r>
          <a:r>
            <a:rPr lang="fr-BE" sz="2200" kern="1200" dirty="0" err="1"/>
            <a:t>Ochamps</a:t>
          </a:r>
          <a:r>
            <a:rPr lang="fr-BE" sz="2200" kern="1200" dirty="0"/>
            <a:t> </a:t>
          </a:r>
          <a:endParaRPr lang="en-US" sz="2200" kern="1200" dirty="0"/>
        </a:p>
      </dsp:txBody>
      <dsp:txXfrm>
        <a:off x="1465390" y="4766674"/>
        <a:ext cx="5575527" cy="749040"/>
      </dsp:txXfrm>
    </dsp:sp>
    <dsp:sp modelId="{B85ACF60-58BA-4CBA-B1FF-61D15DFA79A1}">
      <dsp:nvSpPr>
        <dsp:cNvPr id="0" name=""/>
        <dsp:cNvSpPr/>
      </dsp:nvSpPr>
      <dsp:spPr>
        <a:xfrm>
          <a:off x="1420516" y="5505445"/>
          <a:ext cx="5682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7112-9756-4BE9-9BD3-385A3D950599}">
      <dsp:nvSpPr>
        <dsp:cNvPr id="0" name=""/>
        <dsp:cNvSpPr/>
      </dsp:nvSpPr>
      <dsp:spPr>
        <a:xfrm>
          <a:off x="0" y="0"/>
          <a:ext cx="65991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D6FC5-06FF-4005-A318-9A62C3CB0895}">
      <dsp:nvSpPr>
        <dsp:cNvPr id="0" name=""/>
        <dsp:cNvSpPr/>
      </dsp:nvSpPr>
      <dsp:spPr>
        <a:xfrm>
          <a:off x="0" y="0"/>
          <a:ext cx="1319829" cy="520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solidFill>
                <a:srgbClr val="C00000"/>
              </a:solidFill>
            </a:rPr>
            <a:t>2020</a:t>
          </a:r>
          <a:endParaRPr lang="en-US" sz="3600" kern="1200" dirty="0">
            <a:solidFill>
              <a:srgbClr val="C00000"/>
            </a:solidFill>
          </a:endParaRPr>
        </a:p>
      </dsp:txBody>
      <dsp:txXfrm>
        <a:off x="0" y="0"/>
        <a:ext cx="1319829" cy="5203956"/>
      </dsp:txXfrm>
    </dsp:sp>
    <dsp:sp modelId="{B53E8942-49C0-42B8-AA99-EBA68F34F093}">
      <dsp:nvSpPr>
        <dsp:cNvPr id="0" name=""/>
        <dsp:cNvSpPr/>
      </dsp:nvSpPr>
      <dsp:spPr>
        <a:xfrm>
          <a:off x="1418816" y="40973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Collaboration</a:t>
          </a:r>
          <a:r>
            <a:rPr lang="fr-BE" sz="2100" kern="1200" baseline="0" dirty="0"/>
            <a:t> avec un chef étoilé</a:t>
          </a:r>
          <a:endParaRPr lang="en-US" sz="2100" kern="1200" dirty="0"/>
        </a:p>
      </dsp:txBody>
      <dsp:txXfrm>
        <a:off x="1418816" y="40973"/>
        <a:ext cx="5180331" cy="819470"/>
      </dsp:txXfrm>
    </dsp:sp>
    <dsp:sp modelId="{F2CFCCE5-2406-49AC-9989-05AFDA9624D1}">
      <dsp:nvSpPr>
        <dsp:cNvPr id="0" name=""/>
        <dsp:cNvSpPr/>
      </dsp:nvSpPr>
      <dsp:spPr>
        <a:xfrm>
          <a:off x="1319829" y="860444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F414F-DB3A-4F22-91F1-309C93E79834}">
      <dsp:nvSpPr>
        <dsp:cNvPr id="0" name=""/>
        <dsp:cNvSpPr/>
      </dsp:nvSpPr>
      <dsp:spPr>
        <a:xfrm>
          <a:off x="1418816" y="901417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 err="1"/>
            <a:t>Covid</a:t>
          </a:r>
          <a:r>
            <a:rPr lang="fr-BE" sz="2100" kern="1200" dirty="0"/>
            <a:t> 19</a:t>
          </a:r>
          <a:endParaRPr lang="en-US" sz="2100" kern="1200" dirty="0"/>
        </a:p>
      </dsp:txBody>
      <dsp:txXfrm>
        <a:off x="1418816" y="901417"/>
        <a:ext cx="5180331" cy="819470"/>
      </dsp:txXfrm>
    </dsp:sp>
    <dsp:sp modelId="{D25A4505-2F9D-4EDE-974B-D22D731A6944}">
      <dsp:nvSpPr>
        <dsp:cNvPr id="0" name=""/>
        <dsp:cNvSpPr/>
      </dsp:nvSpPr>
      <dsp:spPr>
        <a:xfrm>
          <a:off x="1319829" y="1720888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1977E-0153-4D9C-8CA3-1DFACDA80538}">
      <dsp:nvSpPr>
        <dsp:cNvPr id="0" name=""/>
        <dsp:cNvSpPr/>
      </dsp:nvSpPr>
      <dsp:spPr>
        <a:xfrm>
          <a:off x="1418816" y="1761861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Recherche</a:t>
          </a:r>
          <a:r>
            <a:rPr lang="fr-BE" sz="2100" kern="1200" baseline="0" dirty="0"/>
            <a:t> d’un nouveau magasin</a:t>
          </a:r>
        </a:p>
      </dsp:txBody>
      <dsp:txXfrm>
        <a:off x="1418816" y="1761861"/>
        <a:ext cx="5180331" cy="819470"/>
      </dsp:txXfrm>
    </dsp:sp>
    <dsp:sp modelId="{A5E63F64-AED0-4672-9F9C-99AEB7BA1DE7}">
      <dsp:nvSpPr>
        <dsp:cNvPr id="0" name=""/>
        <dsp:cNvSpPr/>
      </dsp:nvSpPr>
      <dsp:spPr>
        <a:xfrm>
          <a:off x="1319829" y="2581332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ECF49-FCBC-4A58-BD12-CC4FA2B92A21}">
      <dsp:nvSpPr>
        <dsp:cNvPr id="0" name=""/>
        <dsp:cNvSpPr/>
      </dsp:nvSpPr>
      <dsp:spPr>
        <a:xfrm>
          <a:off x="1418816" y="2622305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baseline="0" dirty="0"/>
            <a:t>Levée des fonds sur la plateforme lita.co</a:t>
          </a:r>
        </a:p>
      </dsp:txBody>
      <dsp:txXfrm>
        <a:off x="1418816" y="2622305"/>
        <a:ext cx="5180331" cy="819470"/>
      </dsp:txXfrm>
    </dsp:sp>
    <dsp:sp modelId="{A28C1EFC-0C06-4E74-8DFD-A563335BB8EF}">
      <dsp:nvSpPr>
        <dsp:cNvPr id="0" name=""/>
        <dsp:cNvSpPr/>
      </dsp:nvSpPr>
      <dsp:spPr>
        <a:xfrm>
          <a:off x="1319829" y="3441776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48874-CB4F-43F8-AA64-1CE0E6768B7B}">
      <dsp:nvSpPr>
        <dsp:cNvPr id="0" name=""/>
        <dsp:cNvSpPr/>
      </dsp:nvSpPr>
      <dsp:spPr>
        <a:xfrm>
          <a:off x="1418816" y="3542006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baseline="0" dirty="0"/>
            <a:t>Augmentation de la collaboration avec Carrefour </a:t>
          </a:r>
          <a:r>
            <a:rPr lang="fr-BE" sz="2100" kern="1200" baseline="0" dirty="0" err="1"/>
            <a:t>Mestdagh</a:t>
          </a:r>
          <a:r>
            <a:rPr lang="fr-BE" sz="2100" kern="1200" baseline="0" dirty="0"/>
            <a:t> et Carrefour </a:t>
          </a:r>
        </a:p>
      </dsp:txBody>
      <dsp:txXfrm>
        <a:off x="1418816" y="3542006"/>
        <a:ext cx="5180331" cy="819470"/>
      </dsp:txXfrm>
    </dsp:sp>
    <dsp:sp modelId="{DA0BCF7C-4CDA-4C33-8451-250BB77C48E0}">
      <dsp:nvSpPr>
        <dsp:cNvPr id="0" name=""/>
        <dsp:cNvSpPr/>
      </dsp:nvSpPr>
      <dsp:spPr>
        <a:xfrm>
          <a:off x="1247978" y="4577556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F5C88-A2EA-4DF7-A4A9-57B679244DCD}">
      <dsp:nvSpPr>
        <dsp:cNvPr id="0" name=""/>
        <dsp:cNvSpPr/>
      </dsp:nvSpPr>
      <dsp:spPr>
        <a:xfrm>
          <a:off x="1285267" y="4349864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2100" kern="1200" baseline="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baseline="0" dirty="0"/>
            <a:t>Développement de nouveaux produits </a:t>
          </a:r>
        </a:p>
      </dsp:txBody>
      <dsp:txXfrm>
        <a:off x="1285267" y="4349864"/>
        <a:ext cx="5180331" cy="819470"/>
      </dsp:txXfrm>
    </dsp:sp>
    <dsp:sp modelId="{07E2B6C3-62B0-49B3-B0BB-8D5D5F696468}">
      <dsp:nvSpPr>
        <dsp:cNvPr id="0" name=""/>
        <dsp:cNvSpPr/>
      </dsp:nvSpPr>
      <dsp:spPr>
        <a:xfrm>
          <a:off x="1319829" y="5162664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7112-9756-4BE9-9BD3-385A3D950599}">
      <dsp:nvSpPr>
        <dsp:cNvPr id="0" name=""/>
        <dsp:cNvSpPr/>
      </dsp:nvSpPr>
      <dsp:spPr>
        <a:xfrm>
          <a:off x="0" y="0"/>
          <a:ext cx="65991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D6FC5-06FF-4005-A318-9A62C3CB0895}">
      <dsp:nvSpPr>
        <dsp:cNvPr id="0" name=""/>
        <dsp:cNvSpPr/>
      </dsp:nvSpPr>
      <dsp:spPr>
        <a:xfrm>
          <a:off x="0" y="0"/>
          <a:ext cx="1319829" cy="520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solidFill>
                <a:srgbClr val="C00000"/>
              </a:solidFill>
            </a:rPr>
            <a:t>2021</a:t>
          </a:r>
          <a:endParaRPr lang="en-US" sz="3600" kern="1200" dirty="0">
            <a:solidFill>
              <a:srgbClr val="C00000"/>
            </a:solidFill>
          </a:endParaRPr>
        </a:p>
      </dsp:txBody>
      <dsp:txXfrm>
        <a:off x="0" y="0"/>
        <a:ext cx="1319829" cy="5203956"/>
      </dsp:txXfrm>
    </dsp:sp>
    <dsp:sp modelId="{B53E8942-49C0-42B8-AA99-EBA68F34F093}">
      <dsp:nvSpPr>
        <dsp:cNvPr id="0" name=""/>
        <dsp:cNvSpPr/>
      </dsp:nvSpPr>
      <dsp:spPr>
        <a:xfrm>
          <a:off x="1418816" y="40973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Ouverture du magasin d’Overijse</a:t>
          </a:r>
          <a:endParaRPr lang="en-US" sz="2100" kern="1200" dirty="0"/>
        </a:p>
      </dsp:txBody>
      <dsp:txXfrm>
        <a:off x="1418816" y="40973"/>
        <a:ext cx="5180331" cy="819470"/>
      </dsp:txXfrm>
    </dsp:sp>
    <dsp:sp modelId="{F2CFCCE5-2406-49AC-9989-05AFDA9624D1}">
      <dsp:nvSpPr>
        <dsp:cNvPr id="0" name=""/>
        <dsp:cNvSpPr/>
      </dsp:nvSpPr>
      <dsp:spPr>
        <a:xfrm>
          <a:off x="1319829" y="860444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F414F-DB3A-4F22-91F1-309C93E79834}">
      <dsp:nvSpPr>
        <dsp:cNvPr id="0" name=""/>
        <dsp:cNvSpPr/>
      </dsp:nvSpPr>
      <dsp:spPr>
        <a:xfrm>
          <a:off x="1418816" y="901417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Ouverture magasin Assesse</a:t>
          </a:r>
          <a:endParaRPr lang="en-US" sz="2100" kern="1200" dirty="0"/>
        </a:p>
      </dsp:txBody>
      <dsp:txXfrm>
        <a:off x="1418816" y="901417"/>
        <a:ext cx="5180331" cy="819470"/>
      </dsp:txXfrm>
    </dsp:sp>
    <dsp:sp modelId="{D25A4505-2F9D-4EDE-974B-D22D731A6944}">
      <dsp:nvSpPr>
        <dsp:cNvPr id="0" name=""/>
        <dsp:cNvSpPr/>
      </dsp:nvSpPr>
      <dsp:spPr>
        <a:xfrm>
          <a:off x="1319829" y="1720888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1977E-0153-4D9C-8CA3-1DFACDA80538}">
      <dsp:nvSpPr>
        <dsp:cNvPr id="0" name=""/>
        <dsp:cNvSpPr/>
      </dsp:nvSpPr>
      <dsp:spPr>
        <a:xfrm>
          <a:off x="1418816" y="1761861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baseline="0" dirty="0"/>
            <a:t>Collaboration avec des restaurateurs</a:t>
          </a:r>
        </a:p>
      </dsp:txBody>
      <dsp:txXfrm>
        <a:off x="1418816" y="1761861"/>
        <a:ext cx="5180331" cy="819470"/>
      </dsp:txXfrm>
    </dsp:sp>
    <dsp:sp modelId="{A5E63F64-AED0-4672-9F9C-99AEB7BA1DE7}">
      <dsp:nvSpPr>
        <dsp:cNvPr id="0" name=""/>
        <dsp:cNvSpPr/>
      </dsp:nvSpPr>
      <dsp:spPr>
        <a:xfrm>
          <a:off x="1319829" y="2581332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ECF49-FCBC-4A58-BD12-CC4FA2B92A21}">
      <dsp:nvSpPr>
        <dsp:cNvPr id="0" name=""/>
        <dsp:cNvSpPr/>
      </dsp:nvSpPr>
      <dsp:spPr>
        <a:xfrm>
          <a:off x="1418816" y="2622305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baseline="0" dirty="0"/>
            <a:t>Collaboration avec d’autres magasins</a:t>
          </a:r>
        </a:p>
      </dsp:txBody>
      <dsp:txXfrm>
        <a:off x="1418816" y="2622305"/>
        <a:ext cx="5180331" cy="819470"/>
      </dsp:txXfrm>
    </dsp:sp>
    <dsp:sp modelId="{A28C1EFC-0C06-4E74-8DFD-A563335BB8EF}">
      <dsp:nvSpPr>
        <dsp:cNvPr id="0" name=""/>
        <dsp:cNvSpPr/>
      </dsp:nvSpPr>
      <dsp:spPr>
        <a:xfrm>
          <a:off x="1319829" y="3441776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48874-CB4F-43F8-AA64-1CE0E6768B7B}">
      <dsp:nvSpPr>
        <dsp:cNvPr id="0" name=""/>
        <dsp:cNvSpPr/>
      </dsp:nvSpPr>
      <dsp:spPr>
        <a:xfrm>
          <a:off x="1418816" y="3542006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baseline="0" dirty="0"/>
            <a:t>Développements de nouveaux produits</a:t>
          </a:r>
        </a:p>
      </dsp:txBody>
      <dsp:txXfrm>
        <a:off x="1418816" y="3542006"/>
        <a:ext cx="5180331" cy="819470"/>
      </dsp:txXfrm>
    </dsp:sp>
    <dsp:sp modelId="{DA0BCF7C-4CDA-4C33-8451-250BB77C48E0}">
      <dsp:nvSpPr>
        <dsp:cNvPr id="0" name=""/>
        <dsp:cNvSpPr/>
      </dsp:nvSpPr>
      <dsp:spPr>
        <a:xfrm>
          <a:off x="1247978" y="4577556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F5C88-A2EA-4DF7-A4A9-57B679244DCD}">
      <dsp:nvSpPr>
        <dsp:cNvPr id="0" name=""/>
        <dsp:cNvSpPr/>
      </dsp:nvSpPr>
      <dsp:spPr>
        <a:xfrm>
          <a:off x="1285267" y="4349864"/>
          <a:ext cx="5180331" cy="81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2100" kern="1200" baseline="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baseline="0" dirty="0"/>
            <a:t>Mise en place d’une ligne de production </a:t>
          </a:r>
        </a:p>
      </dsp:txBody>
      <dsp:txXfrm>
        <a:off x="1285267" y="4349864"/>
        <a:ext cx="5180331" cy="819470"/>
      </dsp:txXfrm>
    </dsp:sp>
    <dsp:sp modelId="{07E2B6C3-62B0-49B3-B0BB-8D5D5F696468}">
      <dsp:nvSpPr>
        <dsp:cNvPr id="0" name=""/>
        <dsp:cNvSpPr/>
      </dsp:nvSpPr>
      <dsp:spPr>
        <a:xfrm>
          <a:off x="1319829" y="5162664"/>
          <a:ext cx="5279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6dcdcf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606dcdcf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6dba482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6dba482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06dba482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06dba482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06dba482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06dba482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06dba482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06dba482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06dba482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06dba482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03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06dba482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06dba482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50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5650"/>
            <a:ext cx="9925500" cy="6858000"/>
          </a:xfrm>
          <a:prstGeom prst="rect">
            <a:avLst/>
          </a:prstGeom>
          <a:solidFill>
            <a:srgbClr val="7C3A2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248000" y="5212054"/>
            <a:ext cx="7429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Une marque</a:t>
            </a:r>
            <a:endParaRPr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pour porter la </a:t>
            </a:r>
            <a:r>
              <a:rPr lang="fr-BE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valeur</a:t>
            </a:r>
            <a:r>
              <a:rPr lang="en-US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et des </a:t>
            </a:r>
            <a:r>
              <a:rPr lang="fr-BE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valeurs</a:t>
            </a:r>
            <a:r>
              <a:rPr lang="en-US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063" y="2342700"/>
            <a:ext cx="4391876" cy="20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B67862E4-642B-476F-98D4-DF4101A3D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350260"/>
              </p:ext>
            </p:extLst>
          </p:nvPr>
        </p:nvGraphicFramePr>
        <p:xfrm>
          <a:off x="1651000" y="1227666"/>
          <a:ext cx="6599148" cy="5203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85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B67862E4-642B-476F-98D4-DF4101A3D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472191"/>
              </p:ext>
            </p:extLst>
          </p:nvPr>
        </p:nvGraphicFramePr>
        <p:xfrm>
          <a:off x="1651000" y="1227666"/>
          <a:ext cx="6599148" cy="5203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6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06dba4826_0_80"/>
          <p:cNvSpPr/>
          <p:nvPr/>
        </p:nvSpPr>
        <p:spPr>
          <a:xfrm>
            <a:off x="0" y="0"/>
            <a:ext cx="9925500" cy="6858000"/>
          </a:xfrm>
          <a:prstGeom prst="rect">
            <a:avLst/>
          </a:prstGeom>
          <a:solidFill>
            <a:srgbClr val="FDF9E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F9ED"/>
              </a:solidFill>
            </a:endParaRPr>
          </a:p>
        </p:txBody>
      </p:sp>
      <p:sp>
        <p:nvSpPr>
          <p:cNvPr id="222" name="Google Shape;222;g606dba4826_0_80"/>
          <p:cNvSpPr txBox="1">
            <a:spLocks noGrp="1"/>
          </p:cNvSpPr>
          <p:nvPr>
            <p:ph type="subTitle" idx="1"/>
          </p:nvPr>
        </p:nvSpPr>
        <p:spPr>
          <a:xfrm>
            <a:off x="1238250" y="4737278"/>
            <a:ext cx="74295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BE" sz="1800" dirty="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Les obstacles</a:t>
            </a:r>
            <a:endParaRPr sz="1800" dirty="0">
              <a:solidFill>
                <a:srgbClr val="7C3A2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23" name="Google Shape;223;g606dba4826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903" y="2324100"/>
            <a:ext cx="4439076" cy="2066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30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06dba4826_0_25"/>
          <p:cNvSpPr txBox="1">
            <a:spLocks noGrp="1"/>
          </p:cNvSpPr>
          <p:nvPr>
            <p:ph type="body" idx="1"/>
          </p:nvPr>
        </p:nvSpPr>
        <p:spPr>
          <a:xfrm>
            <a:off x="681050" y="2001850"/>
            <a:ext cx="8544000" cy="36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fr-FR" sz="1800" dirty="0">
                <a:latin typeface="Merriweather"/>
                <a:ea typeface="Merriweather"/>
                <a:cs typeface="Merriweather"/>
                <a:sym typeface="Merriweather"/>
              </a:rPr>
              <a:t>Les moyens : humain, financiers et temps 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None/>
            </a:pPr>
            <a:r>
              <a:rPr lang="fr-FR" sz="1800" dirty="0">
                <a:latin typeface="Merriweather"/>
                <a:ea typeface="Merriweather"/>
                <a:cs typeface="Merriweather"/>
                <a:sym typeface="Merriweather"/>
              </a:rPr>
              <a:t>                               </a:t>
            </a:r>
            <a:r>
              <a:rPr lang="fr-FR" sz="18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=&gt; continuer à y croire, s’entourer et travailler en équipe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fr-FR" sz="1800" dirty="0">
                <a:latin typeface="Merriweather"/>
                <a:ea typeface="Merriweather"/>
                <a:cs typeface="Merriweather"/>
                <a:sym typeface="Merriweather"/>
              </a:rPr>
              <a:t>l’apprentissage de nouveaux métiers 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None/>
            </a:pPr>
            <a:r>
              <a:rPr lang="fr-FR" sz="18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                   =&gt; s’entourer de professionnels, demander de l’aide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fr-FR" sz="1800" dirty="0">
                <a:latin typeface="Merriweather"/>
                <a:ea typeface="Merriweather"/>
                <a:cs typeface="Merriweather"/>
                <a:sym typeface="Merriweather"/>
              </a:rPr>
              <a:t>L’équilibre avant et arrière 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None/>
            </a:pPr>
            <a:r>
              <a:rPr lang="fr-FR" sz="1800" dirty="0">
                <a:latin typeface="Merriweather"/>
                <a:ea typeface="Merriweather"/>
                <a:cs typeface="Merriweather"/>
                <a:sym typeface="Merriweather"/>
              </a:rPr>
              <a:t>                               </a:t>
            </a:r>
            <a:r>
              <a:rPr lang="fr-FR" sz="18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=&gt; trouver des </a:t>
            </a:r>
            <a:r>
              <a:rPr lang="fr-FR" sz="1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solutions innovantes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None/>
            </a:pPr>
            <a:endParaRPr lang="fr-FR" sz="1800" dirty="0">
              <a:solidFill>
                <a:srgbClr val="C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FR"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FR" sz="1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9" name="Google Shape;139;g606dba482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6220125"/>
            <a:ext cx="1042651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606dba4826_0_25"/>
          <p:cNvSpPr txBox="1">
            <a:spLocks noGrp="1"/>
          </p:cNvSpPr>
          <p:nvPr>
            <p:ph type="title"/>
          </p:nvPr>
        </p:nvSpPr>
        <p:spPr>
          <a:xfrm>
            <a:off x="681050" y="709413"/>
            <a:ext cx="8544000" cy="66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600" dirty="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Obstacles et solutions</a:t>
            </a:r>
            <a:endParaRPr sz="3600" dirty="0">
              <a:solidFill>
                <a:srgbClr val="7C3A2D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3616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g606dcdcfa0_0_5">
            <a:extLst>
              <a:ext uri="{FF2B5EF4-FFF2-40B4-BE49-F238E27FC236}">
                <a16:creationId xmlns:a16="http://schemas.microsoft.com/office/drawing/2014/main" id="{B1CF31F0-3A4E-4D7A-A091-C4C57BB9ADFA}"/>
              </a:ext>
            </a:extLst>
          </p:cNvPr>
          <p:cNvSpPr txBox="1">
            <a:spLocks/>
          </p:cNvSpPr>
          <p:nvPr/>
        </p:nvSpPr>
        <p:spPr>
          <a:xfrm>
            <a:off x="528638" y="652327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PRESENTATION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07BC5-8D49-44C2-908C-38F8866260F8}"/>
              </a:ext>
            </a:extLst>
          </p:cNvPr>
          <p:cNvSpPr txBox="1"/>
          <p:nvPr/>
        </p:nvSpPr>
        <p:spPr>
          <a:xfrm>
            <a:off x="3581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https://fb.watch/37GiaWuW_H/</a:t>
            </a:r>
          </a:p>
        </p:txBody>
      </p:sp>
    </p:spTree>
    <p:extLst>
      <p:ext uri="{BB962C8B-B14F-4D97-AF65-F5344CB8AC3E}">
        <p14:creationId xmlns:p14="http://schemas.microsoft.com/office/powerpoint/2010/main" val="324916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06dcdcfa0_0_5"/>
          <p:cNvSpPr/>
          <p:nvPr/>
        </p:nvSpPr>
        <p:spPr>
          <a:xfrm>
            <a:off x="5874100" y="2683150"/>
            <a:ext cx="4032000" cy="4174800"/>
          </a:xfrm>
          <a:prstGeom prst="rect">
            <a:avLst/>
          </a:prstGeom>
          <a:solidFill>
            <a:srgbClr val="FD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BE"/>
          </a:p>
        </p:txBody>
      </p:sp>
      <p:sp>
        <p:nvSpPr>
          <p:cNvPr id="92" name="Google Shape;92;g606dcdcfa0_0_5"/>
          <p:cNvSpPr txBox="1">
            <a:spLocks noGrp="1"/>
          </p:cNvSpPr>
          <p:nvPr>
            <p:ph type="title"/>
          </p:nvPr>
        </p:nvSpPr>
        <p:spPr>
          <a:xfrm>
            <a:off x="528638" y="652327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60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POURQUOI ?</a:t>
            </a:r>
          </a:p>
        </p:txBody>
      </p:sp>
      <p:sp>
        <p:nvSpPr>
          <p:cNvPr id="93" name="Google Shape;93;g606dcdcfa0_0_5"/>
          <p:cNvSpPr txBox="1">
            <a:spLocks noGrp="1"/>
          </p:cNvSpPr>
          <p:nvPr>
            <p:ph type="body" idx="1"/>
          </p:nvPr>
        </p:nvSpPr>
        <p:spPr>
          <a:xfrm>
            <a:off x="528650" y="1963950"/>
            <a:ext cx="5193000" cy="3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BE" sz="1800">
                <a:latin typeface="Merriweather"/>
                <a:ea typeface="Merriweather"/>
                <a:cs typeface="Merriweather"/>
                <a:sym typeface="Merriweather"/>
              </a:rPr>
              <a:t>Initiative de 4 éleveurs wallons réunis en coopérative.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Merriweather"/>
              <a:buChar char="•"/>
            </a:pPr>
            <a:r>
              <a:rPr lang="fr-BE" sz="1400">
                <a:latin typeface="Merriweather"/>
                <a:ea typeface="Merriweather"/>
                <a:cs typeface="Merriweather"/>
                <a:sym typeface="Merriweather"/>
              </a:rPr>
              <a:t>D’autres pourront la rejoindre si ils adhèrent et respectent la charte, ses valeurs, et le cahier de charges.</a:t>
            </a: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BE"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BE" sz="1800">
                <a:latin typeface="Merriweather"/>
                <a:ea typeface="Merriweather"/>
                <a:cs typeface="Merriweather"/>
                <a:sym typeface="Merriweather"/>
              </a:rPr>
              <a:t>Axer la philosophie de production autour: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Merriweather"/>
              <a:buChar char="•"/>
            </a:pPr>
            <a:r>
              <a:rPr lang="fr-BE" sz="1400">
                <a:latin typeface="Merriweather"/>
                <a:ea typeface="Merriweather"/>
                <a:cs typeface="Merriweather"/>
                <a:sym typeface="Merriweather"/>
              </a:rPr>
              <a:t>De la qualité et du goût.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•"/>
            </a:pPr>
            <a:r>
              <a:rPr lang="fr-BE" sz="1400">
                <a:latin typeface="Merriweather"/>
                <a:ea typeface="Merriweather"/>
                <a:cs typeface="Merriweather"/>
                <a:sym typeface="Merriweather"/>
              </a:rPr>
              <a:t>D’une production locale et durable.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•"/>
            </a:pPr>
            <a:r>
              <a:rPr lang="fr-BE" sz="1400">
                <a:latin typeface="Merriweather"/>
                <a:ea typeface="Merriweather"/>
                <a:cs typeface="Merriweather"/>
                <a:sym typeface="Merriweather"/>
              </a:rPr>
              <a:t>Un rémuneration juste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•"/>
            </a:pPr>
            <a:r>
              <a:rPr lang="fr-BE" sz="1400">
                <a:latin typeface="Merriweather"/>
                <a:ea typeface="Merriweather"/>
                <a:cs typeface="Merriweather"/>
                <a:sym typeface="Merriweather"/>
              </a:rPr>
              <a:t>D’une volonté de transparence envers le consommateur</a:t>
            </a:r>
          </a:p>
        </p:txBody>
      </p:sp>
      <p:sp>
        <p:nvSpPr>
          <p:cNvPr id="94" name="Google Shape;94;g606dcdcfa0_0_5"/>
          <p:cNvSpPr txBox="1"/>
          <p:nvPr/>
        </p:nvSpPr>
        <p:spPr>
          <a:xfrm>
            <a:off x="6270575" y="2858300"/>
            <a:ext cx="33996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BE" sz="200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“Notre volonté est prendre notre destin en mains, reprendre la maîtrise d’une filière où des intermédiaires ont joué un rôle néfaste, </a:t>
            </a:r>
            <a:br>
              <a:rPr lang="fr-BE" sz="200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fr-BE" sz="200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et assurer un avenir </a:t>
            </a:r>
            <a:br>
              <a:rPr lang="fr-BE" sz="200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fr-BE" sz="200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à l’élevage bovin.”</a:t>
            </a: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BE" sz="120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NICOLAS GUILLAUME</a:t>
            </a:r>
            <a:br>
              <a:rPr lang="fr-BE" sz="120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</a:br>
            <a:r>
              <a:rPr lang="fr-BE" sz="1200" baseline="3000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__ </a:t>
            </a:r>
            <a:r>
              <a:rPr lang="fr-BE" sz="120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Vétérinaire, éleveur &amp; engraisseur</a:t>
            </a:r>
          </a:p>
        </p:txBody>
      </p:sp>
      <p:pic>
        <p:nvPicPr>
          <p:cNvPr id="95" name="Google Shape;95;g606dcdcfa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050" y="0"/>
            <a:ext cx="4031946" cy="268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606dcdcfa0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" y="6220125"/>
            <a:ext cx="1042651" cy="4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06dba4826_0_13"/>
          <p:cNvSpPr txBox="1">
            <a:spLocks noGrp="1"/>
          </p:cNvSpPr>
          <p:nvPr>
            <p:ph type="body" idx="1"/>
          </p:nvPr>
        </p:nvSpPr>
        <p:spPr>
          <a:xfrm>
            <a:off x="408350" y="1006075"/>
            <a:ext cx="6567300" cy="49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Merriweather"/>
              <a:buChar char="•"/>
            </a:pP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Créer une coopérative afin de  lancer  </a:t>
            </a:r>
            <a:b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une marque de bœuf, porté par un cahier des charges afin de garantir :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Merriweather"/>
              <a:buChar char="•"/>
            </a:pPr>
            <a:endParaRPr lang="fr-BE"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BE" sz="1400" dirty="0">
                <a:latin typeface="Merriweather"/>
                <a:ea typeface="Merriweather"/>
                <a:cs typeface="Merriweather"/>
                <a:sym typeface="Merriweather"/>
              </a:rPr>
              <a:t>une viande de haute qualité gustative</a:t>
            </a:r>
          </a:p>
          <a:p>
            <a:pPr lv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BE" sz="1400" dirty="0">
                <a:latin typeface="Merriweather"/>
                <a:ea typeface="Merriweather"/>
                <a:cs typeface="Merriweather"/>
                <a:sym typeface="Merriweather"/>
              </a:rPr>
              <a:t>Une production équitable et durable</a:t>
            </a:r>
          </a:p>
          <a:p>
            <a:pPr lv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BE" sz="1400" dirty="0">
                <a:latin typeface="Merriweather"/>
                <a:ea typeface="Merriweather"/>
                <a:cs typeface="Merriweather"/>
                <a:sym typeface="Merriweather"/>
              </a:rPr>
              <a:t>le bien-être des animaux élevés dans les Ardennes errant librement en prairie</a:t>
            </a:r>
          </a:p>
          <a:p>
            <a:pPr lv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BE" sz="1400" dirty="0">
                <a:latin typeface="Merriweather"/>
                <a:ea typeface="Merriweather"/>
                <a:cs typeface="Merriweather"/>
                <a:sym typeface="Merriweather"/>
              </a:rPr>
              <a:t>de l’alimentation provenant majoritairement de la ferme, basée sur des produits nobles.</a:t>
            </a:r>
          </a:p>
          <a:p>
            <a:pPr lv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BE" sz="1400" dirty="0">
                <a:latin typeface="Merriweather"/>
                <a:ea typeface="Merriweather"/>
                <a:cs typeface="Merriweather"/>
                <a:sym typeface="Merriweather"/>
              </a:rPr>
              <a:t>Equilibre nutritionnel: </a:t>
            </a:r>
            <a:r>
              <a:rPr lang="fr-BE" sz="1400" dirty="0" err="1">
                <a:latin typeface="Merriweather"/>
                <a:ea typeface="Merriweather"/>
                <a:cs typeface="Merriweather"/>
                <a:sym typeface="Merriweather"/>
              </a:rPr>
              <a:t>nutriscore</a:t>
            </a:r>
            <a:r>
              <a:rPr lang="fr-BE" sz="1400" dirty="0">
                <a:latin typeface="Merriweather"/>
                <a:ea typeface="Merriweather"/>
                <a:cs typeface="Merriweather"/>
                <a:sym typeface="Merriweather"/>
              </a:rPr>
              <a:t>, omega-3...</a:t>
            </a:r>
          </a:p>
          <a:p>
            <a:pPr lv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BE" sz="1400" dirty="0">
                <a:latin typeface="Merriweather"/>
                <a:ea typeface="Merriweather"/>
                <a:cs typeface="Merriweather"/>
                <a:sym typeface="Merriweather"/>
              </a:rPr>
              <a:t>Transparence et confiance </a:t>
            </a:r>
          </a:p>
        </p:txBody>
      </p:sp>
      <p:pic>
        <p:nvPicPr>
          <p:cNvPr id="122" name="Google Shape;122;g606dba4826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6220125"/>
            <a:ext cx="1042651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606dba4826_0_13"/>
          <p:cNvSpPr txBox="1">
            <a:spLocks noGrp="1"/>
          </p:cNvSpPr>
          <p:nvPr>
            <p:ph type="title"/>
          </p:nvPr>
        </p:nvSpPr>
        <p:spPr>
          <a:xfrm>
            <a:off x="528650" y="372469"/>
            <a:ext cx="8544000" cy="63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LE PROJET</a:t>
            </a:r>
            <a:endParaRPr sz="3600">
              <a:solidFill>
                <a:srgbClr val="7C3A2D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124" name="Google Shape;124;g606dba4826_0_13"/>
          <p:cNvPicPr preferRelativeResize="0"/>
          <p:nvPr/>
        </p:nvPicPr>
        <p:blipFill rotWithShape="1">
          <a:blip r:embed="rId4">
            <a:alphaModFix/>
          </a:blip>
          <a:srcRect l="19968" r="32168"/>
          <a:stretch/>
        </p:blipFill>
        <p:spPr>
          <a:xfrm>
            <a:off x="6975650" y="0"/>
            <a:ext cx="2930346" cy="408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606dba4826_0_13"/>
          <p:cNvPicPr preferRelativeResize="0"/>
          <p:nvPr/>
        </p:nvPicPr>
        <p:blipFill rotWithShape="1">
          <a:blip r:embed="rId5">
            <a:alphaModFix/>
          </a:blip>
          <a:srcRect l="10158" r="19493"/>
          <a:stretch/>
        </p:blipFill>
        <p:spPr>
          <a:xfrm>
            <a:off x="6975650" y="4081225"/>
            <a:ext cx="2930346" cy="2776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06dba4826_0_25"/>
          <p:cNvSpPr txBox="1">
            <a:spLocks noGrp="1"/>
          </p:cNvSpPr>
          <p:nvPr>
            <p:ph type="body" idx="1"/>
          </p:nvPr>
        </p:nvSpPr>
        <p:spPr>
          <a:xfrm>
            <a:off x="681050" y="2001850"/>
            <a:ext cx="8544000" cy="36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BE" sz="1800" b="1" dirty="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Cornu :</a:t>
            </a: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 une viande de caractère, et la volonté ferme de nos éleveurs de miser avec fierté sur une qualité constante.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BE"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BE" sz="1800" b="1" dirty="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Afficher son identité : </a:t>
            </a: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le terroir ardennais mérite d’être mis en valeur, à travers ses paysages, ses éleveurs.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BE"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Fuir les codes de communication “décoratifs”, avec des petites fleurs. Offrir une image forte, distinctive, inédite , pour les vrais amateurs de viande.</a:t>
            </a:r>
          </a:p>
        </p:txBody>
      </p:sp>
      <p:pic>
        <p:nvPicPr>
          <p:cNvPr id="139" name="Google Shape;139;g606dba482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6220125"/>
            <a:ext cx="1042651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606dba4826_0_25"/>
          <p:cNvSpPr txBox="1">
            <a:spLocks noGrp="1"/>
          </p:cNvSpPr>
          <p:nvPr>
            <p:ph type="title"/>
          </p:nvPr>
        </p:nvSpPr>
        <p:spPr>
          <a:xfrm>
            <a:off x="681050" y="709413"/>
            <a:ext cx="8544000" cy="66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LES ATTRIBUTS DE LA MARQUE</a:t>
            </a:r>
            <a:endParaRPr sz="3600">
              <a:solidFill>
                <a:srgbClr val="7C3A2D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06dba4826_0_66"/>
          <p:cNvSpPr txBox="1">
            <a:spLocks noGrp="1"/>
          </p:cNvSpPr>
          <p:nvPr>
            <p:ph type="body" idx="1"/>
          </p:nvPr>
        </p:nvSpPr>
        <p:spPr>
          <a:xfrm>
            <a:off x="681050" y="1825625"/>
            <a:ext cx="6331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BE" sz="1800" b="1" dirty="0" err="1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Nutriscore</a:t>
            </a:r>
            <a:br>
              <a:rPr lang="fr-BE" sz="1800" b="1" dirty="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La plupart des produits ont été certifié sur un </a:t>
            </a:r>
            <a:r>
              <a:rPr lang="fr-BE" sz="1800" dirty="0" err="1">
                <a:latin typeface="Merriweather"/>
                <a:ea typeface="Merriweather"/>
                <a:cs typeface="Merriweather"/>
                <a:sym typeface="Merriweather"/>
              </a:rPr>
              <a:t>Nutriscore</a:t>
            </a: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 “A”.</a:t>
            </a:r>
            <a:b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Les hamburgers et le hachis afficheront un score “B”.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BE" sz="1800" b="1" dirty="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Collège des producteurs</a:t>
            </a:r>
            <a:br>
              <a:rPr lang="fr-BE" sz="1800" b="1" dirty="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Le packaging affichera le label “Prix Juste” du </a:t>
            </a:r>
            <a:r>
              <a:rPr lang="fr-BE" sz="1800" dirty="0" err="1">
                <a:latin typeface="Merriweather"/>
                <a:ea typeface="Merriweather"/>
                <a:cs typeface="Merriweather"/>
                <a:sym typeface="Merriweather"/>
              </a:rPr>
              <a:t>CdP</a:t>
            </a: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, ce sera l’un des premiers, si pas le premier, dans le frais.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BE" sz="1800" b="1" dirty="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Qualité différenciée</a:t>
            </a:r>
            <a:br>
              <a:rPr lang="fr-BE" sz="1800" b="1" dirty="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fr-BE" sz="1800" dirty="0">
                <a:latin typeface="Merriweather"/>
                <a:ea typeface="Merriweather"/>
                <a:cs typeface="Merriweather"/>
                <a:sym typeface="Merriweather"/>
              </a:rPr>
              <a:t>Label Région wallonne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BE" sz="1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81" name="Google Shape;181;g606dba4826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600" y="3472000"/>
            <a:ext cx="1354750" cy="13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606dba4826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2250" y="2026457"/>
            <a:ext cx="2679999" cy="10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606dba4826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399" y="6220125"/>
            <a:ext cx="1042651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606dba4826_0_66"/>
          <p:cNvSpPr txBox="1">
            <a:spLocks noGrp="1"/>
          </p:cNvSpPr>
          <p:nvPr>
            <p:ph type="title"/>
          </p:nvPr>
        </p:nvSpPr>
        <p:spPr>
          <a:xfrm>
            <a:off x="681047" y="716754"/>
            <a:ext cx="6257700" cy="59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C3A2D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LABELS ET CERTIFICATION</a:t>
            </a:r>
            <a:endParaRPr sz="3600">
              <a:solidFill>
                <a:srgbClr val="7C3A2D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06dba4826_0_80"/>
          <p:cNvSpPr/>
          <p:nvPr/>
        </p:nvSpPr>
        <p:spPr>
          <a:xfrm>
            <a:off x="0" y="0"/>
            <a:ext cx="9925500" cy="6858000"/>
          </a:xfrm>
          <a:prstGeom prst="rect">
            <a:avLst/>
          </a:prstGeom>
          <a:solidFill>
            <a:srgbClr val="FDF9E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F9ED"/>
              </a:solidFill>
            </a:endParaRPr>
          </a:p>
        </p:txBody>
      </p:sp>
      <p:sp>
        <p:nvSpPr>
          <p:cNvPr id="222" name="Google Shape;222;g606dba4826_0_80"/>
          <p:cNvSpPr txBox="1">
            <a:spLocks noGrp="1"/>
          </p:cNvSpPr>
          <p:nvPr>
            <p:ph type="subTitle" idx="1"/>
          </p:nvPr>
        </p:nvSpPr>
        <p:spPr>
          <a:xfrm>
            <a:off x="1238250" y="4737278"/>
            <a:ext cx="74295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BE" sz="1800" dirty="0">
                <a:solidFill>
                  <a:srgbClr val="7C3A2D"/>
                </a:solidFill>
                <a:latin typeface="Merriweather"/>
                <a:ea typeface="Merriweather"/>
                <a:cs typeface="Merriweather"/>
                <a:sym typeface="Merriweather"/>
              </a:rPr>
              <a:t>L histoire</a:t>
            </a:r>
            <a:endParaRPr sz="1800" dirty="0">
              <a:solidFill>
                <a:srgbClr val="7C3A2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23" name="Google Shape;223;g606dba4826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903" y="2324100"/>
            <a:ext cx="4439076" cy="2066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B67862E4-642B-476F-98D4-DF4101A3D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588966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64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B67862E4-642B-476F-98D4-DF4101A3D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424196"/>
              </p:ext>
            </p:extLst>
          </p:nvPr>
        </p:nvGraphicFramePr>
        <p:xfrm>
          <a:off x="1486612" y="821932"/>
          <a:ext cx="7102583" cy="554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66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531</Words>
  <Application>Microsoft Office PowerPoint</Application>
  <PresentationFormat>A4 Paper (210x297 mm)</PresentationFormat>
  <Paragraphs>71</Paragraphs>
  <Slides>13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POURQUOI ?</vt:lpstr>
      <vt:lpstr>LE PROJET</vt:lpstr>
      <vt:lpstr>LES ATTRIBUTS DE LA MARQUE</vt:lpstr>
      <vt:lpstr>LABELS ET CERTIFICATION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Obstacles et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Caroline Hanssens</cp:lastModifiedBy>
  <cp:revision>39</cp:revision>
  <dcterms:created xsi:type="dcterms:W3CDTF">2019-08-27T09:47:00Z</dcterms:created>
  <dcterms:modified xsi:type="dcterms:W3CDTF">2021-01-20T08:54:58Z</dcterms:modified>
</cp:coreProperties>
</file>